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81" r:id="rId1"/>
    <p:sldMasterId id="2147483682" r:id="rId2"/>
    <p:sldMasterId id="2147483683" r:id="rId3"/>
  </p:sldMasterIdLst>
  <p:notesMasterIdLst>
    <p:notesMasterId r:id="rId1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9144000" cy="5143500" type="screen16x9"/>
  <p:notesSz cx="6858000" cy="9144000"/>
  <p:embeddedFontLst>
    <p:embeddedFont>
      <p:font typeface="Arimo" panose="020B0604020202020204" charset="0"/>
      <p:bold r:id="rId19"/>
      <p:italic r:id="rId20"/>
      <p:boldItalic r:id="rId21"/>
    </p:embeddedFont>
    <p:embeddedFont>
      <p:font typeface="Calibri" panose="020F0502020204030204" pitchFamily="3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6"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36"/>
  </p:normalViewPr>
  <p:slideViewPr>
    <p:cSldViewPr snapToGrid="0">
      <p:cViewPr>
        <p:scale>
          <a:sx n="90" d="100"/>
          <a:sy n="90" d="100"/>
        </p:scale>
        <p:origin x="1234" y="3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2-09T01:36:09.189" idx="1">
    <p:pos x="42" y="-24"/>
    <p:text>Pen, the new timeline is great.</p:text>
  </p:cm>
  <p:cm authorId="3" dt="2022-02-09T01:49:48.887" idx="2">
    <p:pos x="42" y="-24"/>
    <p:text>@matera.matt@gmail.com I changed the information in the "Feb 15th" box --&gt; "Collaborate on a shared definition for each issue caucus " Should there be more to it?</p:text>
  </p:cm>
  <p:cm authorId="3" dt="2022-02-09T02:10:18.978" idx="3">
    <p:pos x="42" y="-24"/>
    <p:text>@mike@tcmfresno.org @matera.matt@gmail.com @heidi@tcmfresno.org @kelsey@tcmfresno.org @MCobb@fcoe.org 
I edited the timeline to reflect the changes we discussed during out meetings. Please let me know your thoughts and if this should replace the initial timeline. Also finish drafting the "What to expect next" &amp; "Homework" slides. Please review those as well.</p:text>
  </p:cm>
  <p:cm authorId="3" dt="2022-02-09T02:10:18.978" idx="4">
    <p:pos x="42" y="-24"/>
    <p:text>@pen@tcmfresno.org 
Maybe "Create a shared definition of each issue" But to answer your question, I think that's enough. :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2-02-09T02:40:25.856" idx="5">
    <p:pos x="196" y="280"/>
    <p:text>@pen@tcmfresno.org 
I like these questions. I also think you could use the questions you noted in the Issue Caucus Breakout Structure doc. There, you directly tied one of the trainings to these questions. I think any or all of these questions would work well for homework because they build on/ connect to what council members already learned. 
“From Training #5: After naming the problem, talking to others who also deal with the problem, what do we do next?
How do we figure out what rules that system is following that lead to our current situation?
How do we figure out how those rules could change to lead to better results? 
What is the policy that is leading to this problem? 
How do we figure out who is in charge of the system that is causing the problem?”
These would definitely prepare folx for the next meetings.</p:text>
  </p:cm>
  <p:cm authorId="3" dt="2022-02-09T02:40:25.856" idx="6">
    <p:pos x="196" y="280"/>
    <p:text>@matera.matt@gmail.com Ah, yes! I will note that in my re-edit in the structure document. I need to go back and capture what we all discussed today so I can better prepare myself. Thank you!</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30cf5716a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30cf5716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130cf5716a_0_3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130cf5716a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130cf5716a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130cf5716a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34143b2a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34143b2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34143b2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34143b2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30cf5716a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30cf5716a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30cf5716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1130cf5716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34143b2a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g1134143b2a0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Mike 2 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130cf5716a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1130cf5716a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30cf5716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1130cf5716a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*Residents do not need to fully identify the systems and policies by the end of the meeting. Rather they should leave with the goal in doing research and sharing what they have found in the next meeting.</a:t>
            </a:r>
            <a:endParaRPr/>
          </a:p>
          <a:p>
            <a:pPr marL="0" lvl="0" indent="0" algn="l" rtl="0">
              <a:lnSpc>
                <a:spcPct val="100000"/>
              </a:lnSpc>
              <a:spcBef>
                <a:spcPts val="0"/>
              </a:spcBef>
              <a:spcAft>
                <a:spcPts val="0"/>
              </a:spcAft>
              <a:buSzPts val="1400"/>
              <a:buNone/>
            </a:pPr>
            <a:r>
              <a:rPr lang="en"/>
              <a:t>If a resident has already been conducting research, they are welcome to share it with their caucus group → deeper questions and further investigation</a:t>
            </a:r>
            <a:endParaRPr/>
          </a:p>
          <a:p>
            <a:pPr marL="0" lvl="0" indent="0" algn="l" rtl="0">
              <a:lnSpc>
                <a:spcPct val="100000"/>
              </a:lnSpc>
              <a:spcBef>
                <a:spcPts val="0"/>
              </a:spcBef>
              <a:spcAft>
                <a:spcPts val="0"/>
              </a:spcAft>
              <a:buSzPts val="1400"/>
              <a:buNone/>
            </a:pPr>
            <a:r>
              <a:rPr lang="en"/>
              <a:t>Do you feel like your voice was heard in this area?</a:t>
            </a:r>
            <a:endParaRPr/>
          </a:p>
          <a:p>
            <a:pPr marL="0" lvl="0" indent="0" algn="l" rtl="0">
              <a:lnSpc>
                <a:spcPct val="100000"/>
              </a:lnSpc>
              <a:spcBef>
                <a:spcPts val="0"/>
              </a:spcBef>
              <a:spcAft>
                <a:spcPts val="0"/>
              </a:spcAft>
              <a:buSzPts val="1400"/>
              <a:buNone/>
            </a:pPr>
            <a:r>
              <a:rPr lang="en"/>
              <a:t>Does this feel like an accurate representation of the issue, to you?</a:t>
            </a:r>
            <a:endParaRPr/>
          </a:p>
          <a:p>
            <a:pPr marL="0" lvl="0" indent="0" algn="l" rtl="0">
              <a:lnSpc>
                <a:spcPct val="100000"/>
              </a:lnSpc>
              <a:spcBef>
                <a:spcPts val="0"/>
              </a:spcBef>
              <a:spcAft>
                <a:spcPts val="0"/>
              </a:spcAft>
              <a:buSzPts val="1400"/>
              <a:buNone/>
            </a:pPr>
            <a:r>
              <a:rPr lang="en"/>
              <a:t>Do you feel like we need to add anything to this description?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Grounding Question: Who are you doing this work for?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134143b2a0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134143b2a0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Facilitator: Matt, he/him/his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Note: After collecting names and answers in the chat, I will create a quick wordle to better visualize the responses and share the screen. Only if there is time to share that. </a:t>
            </a:r>
            <a:r>
              <a:rPr lang="en" u="sng">
                <a:solidFill>
                  <a:schemeClr val="hlink"/>
                </a:solidFill>
                <a:hlinkClick r:id="rId3"/>
              </a:rPr>
              <a:t>https://www.flippity.net/WordCloud.htm</a:t>
            </a:r>
            <a:r>
              <a:rPr lang="en">
                <a:solidFill>
                  <a:schemeClr val="dk1"/>
                </a:solidFill>
              </a:rPr>
              <a:t>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horizon we can see is not the end of the journey, it’s just the outer limit of our vision.”</a:t>
            </a:r>
            <a:endParaRPr>
              <a:solidFill>
                <a:srgbClr val="0000FF"/>
              </a:solidFill>
            </a:endParaRPr>
          </a:p>
          <a:p>
            <a:pPr marL="0" lvl="0" indent="0" algn="l" rtl="0">
              <a:spcBef>
                <a:spcPts val="0"/>
              </a:spcBef>
              <a:spcAft>
                <a:spcPts val="0"/>
              </a:spcAft>
              <a:buClr>
                <a:schemeClr val="dk1"/>
              </a:buClr>
              <a:buSzPts val="1100"/>
              <a:buFont typeface="Arial"/>
              <a:buNone/>
            </a:pPr>
            <a:endParaRPr>
              <a:solidFill>
                <a:srgbClr val="0000FF"/>
              </a:solidFill>
            </a:endParaRPr>
          </a:p>
          <a:p>
            <a:pPr marL="0" lvl="0" indent="0" algn="l" rtl="0">
              <a:spcBef>
                <a:spcPts val="0"/>
              </a:spcBef>
              <a:spcAft>
                <a:spcPts val="0"/>
              </a:spcAft>
              <a:buClr>
                <a:schemeClr val="dk1"/>
              </a:buClr>
              <a:buSzPts val="1100"/>
              <a:buFont typeface="Arial"/>
              <a:buNone/>
            </a:pPr>
            <a:r>
              <a:rPr lang="en">
                <a:solidFill>
                  <a:srgbClr val="0000FF"/>
                </a:solidFill>
              </a:rPr>
              <a:t>Visualize our work here today if we were completely successful. What changes because of our work? What becomes more possible? What is no longer allowed? How does it feel in that world? (Holding Change, p188)</a:t>
            </a:r>
            <a:endParaRPr>
              <a:solidFill>
                <a:srgbClr val="0000FF"/>
              </a:solidFill>
            </a:endParaRPr>
          </a:p>
          <a:p>
            <a:pPr marL="0" lvl="0" indent="0" algn="l" rtl="0">
              <a:lnSpc>
                <a:spcPct val="115000"/>
              </a:lnSpc>
              <a:spcBef>
                <a:spcPts val="0"/>
              </a:spcBef>
              <a:spcAft>
                <a:spcPts val="0"/>
              </a:spcAft>
              <a:buClr>
                <a:schemeClr val="dk1"/>
              </a:buClr>
              <a:buSzPts val="1100"/>
              <a:buFont typeface="Arial"/>
              <a:buNone/>
            </a:pPr>
            <a:br>
              <a:rPr lang="en">
                <a:solidFill>
                  <a:srgbClr val="0000FF"/>
                </a:solidFill>
              </a:rPr>
            </a:br>
            <a:r>
              <a:rPr lang="en">
                <a:solidFill>
                  <a:srgbClr val="0000FF"/>
                </a:solidFill>
              </a:rPr>
              <a:t>Facilitation thoughts:</a:t>
            </a:r>
            <a:endParaRPr>
              <a:solidFill>
                <a:srgbClr val="0000FF"/>
              </a:solidFill>
            </a:endParaRPr>
          </a:p>
          <a:p>
            <a:pPr marL="457200" lvl="0" indent="-298450" algn="l" rtl="0">
              <a:lnSpc>
                <a:spcPct val="115000"/>
              </a:lnSpc>
              <a:spcBef>
                <a:spcPts val="0"/>
              </a:spcBef>
              <a:spcAft>
                <a:spcPts val="0"/>
              </a:spcAft>
              <a:buClr>
                <a:srgbClr val="0000FF"/>
              </a:buClr>
              <a:buSzPts val="1100"/>
              <a:buChar char="-"/>
            </a:pPr>
            <a:r>
              <a:rPr lang="en">
                <a:solidFill>
                  <a:srgbClr val="0000FF"/>
                </a:solidFill>
              </a:rPr>
              <a:t>Give members a chance to write individually or draw something or write a word</a:t>
            </a:r>
            <a:endParaRPr>
              <a:solidFill>
                <a:srgbClr val="0000FF"/>
              </a:solidFill>
            </a:endParaRPr>
          </a:p>
          <a:p>
            <a:pPr marL="457200" lvl="0" indent="-298450" algn="l" rtl="0">
              <a:lnSpc>
                <a:spcPct val="115000"/>
              </a:lnSpc>
              <a:spcBef>
                <a:spcPts val="0"/>
              </a:spcBef>
              <a:spcAft>
                <a:spcPts val="0"/>
              </a:spcAft>
              <a:buClr>
                <a:srgbClr val="0000FF"/>
              </a:buClr>
              <a:buSzPts val="1100"/>
              <a:buChar char="-"/>
            </a:pPr>
            <a:r>
              <a:rPr lang="en">
                <a:solidFill>
                  <a:srgbClr val="0000FF"/>
                </a:solidFill>
              </a:rPr>
              <a:t>Have 1-3 people share? </a:t>
            </a:r>
            <a:endParaRPr>
              <a:solidFill>
                <a:srgbClr val="0000FF"/>
              </a:solidFill>
            </a:endParaRPr>
          </a:p>
          <a:p>
            <a:pPr marL="457200" lvl="0" indent="-298450" algn="l" rtl="0">
              <a:lnSpc>
                <a:spcPct val="115000"/>
              </a:lnSpc>
              <a:spcBef>
                <a:spcPts val="0"/>
              </a:spcBef>
              <a:spcAft>
                <a:spcPts val="0"/>
              </a:spcAft>
              <a:buClr>
                <a:srgbClr val="0000FF"/>
              </a:buClr>
              <a:buSzPts val="1100"/>
              <a:buChar char="-"/>
            </a:pPr>
            <a:r>
              <a:rPr lang="en">
                <a:solidFill>
                  <a:srgbClr val="0000FF"/>
                </a:solidFill>
              </a:rPr>
              <a:t>Think about learning styles (large group vs. individual vs. small group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130cf5716a_0_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g1130cf5716a_0_7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134143b2a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-Schedule at least 2 meetings with Issue Caucus group to develop questions so we can refine them together on March 15th</a:t>
            </a:r>
            <a:endParaRPr/>
          </a:p>
        </p:txBody>
      </p:sp>
      <p:sp>
        <p:nvSpPr>
          <p:cNvPr id="257" name="Google Shape;257;g1134143b2a0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130cf5716a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130cf5716a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70" name="Google Shape;70;p1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1" name="Google Shape;71;p1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2" name="Google Shape;7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Clr>
                <a:schemeClr val="dk1"/>
              </a:buClr>
              <a:buSzPts val="1800"/>
              <a:buChar char="●"/>
              <a:defRPr>
                <a:solidFill>
                  <a:schemeClr val="dk1"/>
                </a:solidFill>
              </a:defRPr>
            </a:lvl1pPr>
            <a:lvl2pPr marL="914400" lvl="1" indent="-317500" algn="l" rtl="0">
              <a:lnSpc>
                <a:spcPct val="115000"/>
              </a:lnSpc>
              <a:spcBef>
                <a:spcPts val="0"/>
              </a:spcBef>
              <a:spcAft>
                <a:spcPts val="0"/>
              </a:spcAft>
              <a:buClr>
                <a:schemeClr val="dk1"/>
              </a:buClr>
              <a:buSzPts val="1400"/>
              <a:buChar char="○"/>
              <a:defRPr>
                <a:solidFill>
                  <a:schemeClr val="dk1"/>
                </a:solidFill>
              </a:defRPr>
            </a:lvl2pPr>
            <a:lvl3pPr marL="1371600" lvl="2" indent="-317500" algn="l" rtl="0">
              <a:lnSpc>
                <a:spcPct val="115000"/>
              </a:lnSpc>
              <a:spcBef>
                <a:spcPts val="0"/>
              </a:spcBef>
              <a:spcAft>
                <a:spcPts val="0"/>
              </a:spcAft>
              <a:buClr>
                <a:schemeClr val="dk1"/>
              </a:buClr>
              <a:buSzPts val="1400"/>
              <a:buChar char="■"/>
              <a:defRPr>
                <a:solidFill>
                  <a:schemeClr val="dk1"/>
                </a:solidFill>
              </a:defRPr>
            </a:lvl3pPr>
            <a:lvl4pPr marL="1828800" lvl="3" indent="-317500" algn="l" rtl="0">
              <a:lnSpc>
                <a:spcPct val="115000"/>
              </a:lnSpc>
              <a:spcBef>
                <a:spcPts val="0"/>
              </a:spcBef>
              <a:spcAft>
                <a:spcPts val="0"/>
              </a:spcAft>
              <a:buClr>
                <a:schemeClr val="dk1"/>
              </a:buClr>
              <a:buSzPts val="1400"/>
              <a:buChar char="●"/>
              <a:defRPr>
                <a:solidFill>
                  <a:schemeClr val="dk1"/>
                </a:solidFill>
              </a:defRPr>
            </a:lvl4pPr>
            <a:lvl5pPr marL="2286000" lvl="4" indent="-317500" algn="l" rtl="0">
              <a:lnSpc>
                <a:spcPct val="115000"/>
              </a:lnSpc>
              <a:spcBef>
                <a:spcPts val="0"/>
              </a:spcBef>
              <a:spcAft>
                <a:spcPts val="0"/>
              </a:spcAft>
              <a:buClr>
                <a:schemeClr val="dk1"/>
              </a:buClr>
              <a:buSzPts val="1400"/>
              <a:buChar char="○"/>
              <a:defRPr>
                <a:solidFill>
                  <a:schemeClr val="dk1"/>
                </a:solidFill>
              </a:defRPr>
            </a:lvl5pPr>
            <a:lvl6pPr marL="2743200" lvl="5" indent="-317500" algn="l" rtl="0">
              <a:lnSpc>
                <a:spcPct val="115000"/>
              </a:lnSpc>
              <a:spcBef>
                <a:spcPts val="0"/>
              </a:spcBef>
              <a:spcAft>
                <a:spcPts val="0"/>
              </a:spcAft>
              <a:buClr>
                <a:schemeClr val="dk1"/>
              </a:buClr>
              <a:buSzPts val="1400"/>
              <a:buChar char="■"/>
              <a:defRPr>
                <a:solidFill>
                  <a:schemeClr val="dk1"/>
                </a:solidFill>
              </a:defRPr>
            </a:lvl6pPr>
            <a:lvl7pPr marL="3200400" lvl="6" indent="-317500" algn="l" rtl="0">
              <a:lnSpc>
                <a:spcPct val="115000"/>
              </a:lnSpc>
              <a:spcBef>
                <a:spcPts val="0"/>
              </a:spcBef>
              <a:spcAft>
                <a:spcPts val="0"/>
              </a:spcAft>
              <a:buClr>
                <a:schemeClr val="dk1"/>
              </a:buClr>
              <a:buSzPts val="1400"/>
              <a:buChar char="●"/>
              <a:defRPr>
                <a:solidFill>
                  <a:schemeClr val="dk1"/>
                </a:solidFill>
              </a:defRPr>
            </a:lvl7pPr>
            <a:lvl8pPr marL="3657600" lvl="7" indent="-317500" algn="l" rtl="0">
              <a:lnSpc>
                <a:spcPct val="115000"/>
              </a:lnSpc>
              <a:spcBef>
                <a:spcPts val="0"/>
              </a:spcBef>
              <a:spcAft>
                <a:spcPts val="0"/>
              </a:spcAft>
              <a:buClr>
                <a:schemeClr val="dk1"/>
              </a:buClr>
              <a:buSzPts val="1400"/>
              <a:buChar char="○"/>
              <a:defRPr>
                <a:solidFill>
                  <a:schemeClr val="dk1"/>
                </a:solidFill>
              </a:defRPr>
            </a:lvl8pPr>
            <a:lvl9pPr marL="4114800" lvl="8" indent="-317500" algn="l" rtl="0">
              <a:lnSpc>
                <a:spcPct val="115000"/>
              </a:lnSpc>
              <a:spcBef>
                <a:spcPts val="0"/>
              </a:spcBef>
              <a:spcAft>
                <a:spcPts val="0"/>
              </a:spcAft>
              <a:buClr>
                <a:schemeClr val="dk1"/>
              </a:buClr>
              <a:buSzPts val="1400"/>
              <a:buChar char="■"/>
              <a:defRPr>
                <a:solidFill>
                  <a:schemeClr val="dk1"/>
                </a:solidFill>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0"/>
              </a:spcBef>
              <a:spcAft>
                <a:spcPts val="0"/>
              </a:spcAft>
              <a:buSzPts val="1400"/>
              <a:buChar char="○"/>
              <a:defRPr/>
            </a:lvl2pPr>
            <a:lvl3pPr marL="1371600" lvl="2" indent="-317500" algn="ctr" rtl="0">
              <a:lnSpc>
                <a:spcPct val="115000"/>
              </a:lnSpc>
              <a:spcBef>
                <a:spcPts val="0"/>
              </a:spcBef>
              <a:spcAft>
                <a:spcPts val="0"/>
              </a:spcAft>
              <a:buSzPts val="1400"/>
              <a:buChar char="■"/>
              <a:defRPr/>
            </a:lvl3pPr>
            <a:lvl4pPr marL="1828800" lvl="3" indent="-317500" algn="ctr" rtl="0">
              <a:lnSpc>
                <a:spcPct val="115000"/>
              </a:lnSpc>
              <a:spcBef>
                <a:spcPts val="0"/>
              </a:spcBef>
              <a:spcAft>
                <a:spcPts val="0"/>
              </a:spcAft>
              <a:buSzPts val="1400"/>
              <a:buChar char="●"/>
              <a:defRPr/>
            </a:lvl4pPr>
            <a:lvl5pPr marL="2286000" lvl="4" indent="-317500" algn="ctr" rtl="0">
              <a:lnSpc>
                <a:spcPct val="115000"/>
              </a:lnSpc>
              <a:spcBef>
                <a:spcPts val="0"/>
              </a:spcBef>
              <a:spcAft>
                <a:spcPts val="0"/>
              </a:spcAft>
              <a:buSzPts val="1400"/>
              <a:buChar char="○"/>
              <a:defRPr/>
            </a:lvl5pPr>
            <a:lvl6pPr marL="2743200" lvl="5" indent="-317500" algn="ctr" rtl="0">
              <a:lnSpc>
                <a:spcPct val="115000"/>
              </a:lnSpc>
              <a:spcBef>
                <a:spcPts val="0"/>
              </a:spcBef>
              <a:spcAft>
                <a:spcPts val="0"/>
              </a:spcAft>
              <a:buSzPts val="1400"/>
              <a:buChar char="■"/>
              <a:defRPr/>
            </a:lvl6pPr>
            <a:lvl7pPr marL="3200400" lvl="6" indent="-317500" algn="ctr" rtl="0">
              <a:lnSpc>
                <a:spcPct val="115000"/>
              </a:lnSpc>
              <a:spcBef>
                <a:spcPts val="0"/>
              </a:spcBef>
              <a:spcAft>
                <a:spcPts val="0"/>
              </a:spcAft>
              <a:buSzPts val="1400"/>
              <a:buChar char="●"/>
              <a:defRPr/>
            </a:lvl7pPr>
            <a:lvl8pPr marL="3657600" lvl="7" indent="-317500" algn="ctr" rtl="0">
              <a:lnSpc>
                <a:spcPct val="115000"/>
              </a:lnSpc>
              <a:spcBef>
                <a:spcPts val="0"/>
              </a:spcBef>
              <a:spcAft>
                <a:spcPts val="0"/>
              </a:spcAft>
              <a:buSzPts val="1400"/>
              <a:buChar char="○"/>
              <a:defRPr/>
            </a:lvl8pPr>
            <a:lvl9pPr marL="4114800" lvl="8" indent="-317500" algn="ctr" rtl="0">
              <a:lnSpc>
                <a:spcPct val="115000"/>
              </a:lnSpc>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3" name="Google Shape;103;p2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4" name="Google Shape;104;p2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5"/>
        <p:cNvGrpSpPr/>
        <p:nvPr/>
      </p:nvGrpSpPr>
      <p:grpSpPr>
        <a:xfrm>
          <a:off x="0" y="0"/>
          <a:ext cx="0" cy="0"/>
          <a:chOff x="0" y="0"/>
          <a:chExt cx="0" cy="0"/>
        </a:xfrm>
      </p:grpSpPr>
      <p:sp>
        <p:nvSpPr>
          <p:cNvPr id="106" name="Google Shape;106;p27"/>
          <p:cNvSpPr txBox="1">
            <a:spLocks noGrp="1"/>
          </p:cNvSpPr>
          <p:nvPr>
            <p:ph type="ctrTitle"/>
          </p:nvPr>
        </p:nvSpPr>
        <p:spPr>
          <a:xfrm>
            <a:off x="342900" y="1065213"/>
            <a:ext cx="3886200" cy="7350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07" name="Google Shape;107;p27"/>
          <p:cNvSpPr txBox="1">
            <a:spLocks noGrp="1"/>
          </p:cNvSpPr>
          <p:nvPr>
            <p:ph type="subTitle" idx="1"/>
          </p:nvPr>
        </p:nvSpPr>
        <p:spPr>
          <a:xfrm>
            <a:off x="685800" y="1943100"/>
            <a:ext cx="3200400" cy="876300"/>
          </a:xfrm>
          <a:prstGeom prst="rect">
            <a:avLst/>
          </a:prstGeom>
          <a:noFill/>
          <a:ln>
            <a:noFill/>
          </a:ln>
        </p:spPr>
        <p:txBody>
          <a:bodyPr spcFirstLastPara="1" wrap="square" lIns="45725" tIns="22850" rIns="45725" bIns="22850" anchor="t" anchorCtr="0">
            <a:normAutofit/>
          </a:bodyPr>
          <a:lstStyle>
            <a:lvl1pPr lvl="0" algn="ctr" rtl="0">
              <a:spcBef>
                <a:spcPts val="300"/>
              </a:spcBef>
              <a:spcAft>
                <a:spcPts val="0"/>
              </a:spcAft>
              <a:buClr>
                <a:srgbClr val="888888"/>
              </a:buClr>
              <a:buSzPts val="1600"/>
              <a:buNone/>
              <a:defRPr>
                <a:solidFill>
                  <a:srgbClr val="888888"/>
                </a:solidFill>
              </a:defRPr>
            </a:lvl1pPr>
            <a:lvl2pPr lvl="1" algn="ctr" rtl="0">
              <a:spcBef>
                <a:spcPts val="300"/>
              </a:spcBef>
              <a:spcAft>
                <a:spcPts val="0"/>
              </a:spcAft>
              <a:buClr>
                <a:srgbClr val="888888"/>
              </a:buClr>
              <a:buSzPts val="1400"/>
              <a:buNone/>
              <a:defRPr>
                <a:solidFill>
                  <a:srgbClr val="888888"/>
                </a:solidFill>
              </a:defRPr>
            </a:lvl2pPr>
            <a:lvl3pPr lvl="2" algn="ctr" rtl="0">
              <a:spcBef>
                <a:spcPts val="200"/>
              </a:spcBef>
              <a:spcAft>
                <a:spcPts val="0"/>
              </a:spcAft>
              <a:buClr>
                <a:srgbClr val="888888"/>
              </a:buClr>
              <a:buSzPts val="1200"/>
              <a:buNone/>
              <a:defRPr>
                <a:solidFill>
                  <a:srgbClr val="888888"/>
                </a:solidFill>
              </a:defRPr>
            </a:lvl3pPr>
            <a:lvl4pPr lvl="3" algn="ctr" rtl="0">
              <a:spcBef>
                <a:spcPts val="200"/>
              </a:spcBef>
              <a:spcAft>
                <a:spcPts val="0"/>
              </a:spcAft>
              <a:buClr>
                <a:srgbClr val="888888"/>
              </a:buClr>
              <a:buSzPts val="1000"/>
              <a:buNone/>
              <a:defRPr>
                <a:solidFill>
                  <a:srgbClr val="888888"/>
                </a:solidFill>
              </a:defRPr>
            </a:lvl4pPr>
            <a:lvl5pPr lvl="4" algn="ctr" rtl="0">
              <a:spcBef>
                <a:spcPts val="200"/>
              </a:spcBef>
              <a:spcAft>
                <a:spcPts val="0"/>
              </a:spcAft>
              <a:buClr>
                <a:srgbClr val="888888"/>
              </a:buClr>
              <a:buSzPts val="1000"/>
              <a:buNone/>
              <a:defRPr>
                <a:solidFill>
                  <a:srgbClr val="888888"/>
                </a:solidFill>
              </a:defRPr>
            </a:lvl5pPr>
            <a:lvl6pPr lvl="5" algn="ctr" rtl="0">
              <a:spcBef>
                <a:spcPts val="200"/>
              </a:spcBef>
              <a:spcAft>
                <a:spcPts val="0"/>
              </a:spcAft>
              <a:buClr>
                <a:srgbClr val="888888"/>
              </a:buClr>
              <a:buSzPts val="1000"/>
              <a:buNone/>
              <a:defRPr>
                <a:solidFill>
                  <a:srgbClr val="888888"/>
                </a:solidFill>
              </a:defRPr>
            </a:lvl6pPr>
            <a:lvl7pPr lvl="6" algn="ctr" rtl="0">
              <a:spcBef>
                <a:spcPts val="200"/>
              </a:spcBef>
              <a:spcAft>
                <a:spcPts val="0"/>
              </a:spcAft>
              <a:buClr>
                <a:srgbClr val="888888"/>
              </a:buClr>
              <a:buSzPts val="1000"/>
              <a:buNone/>
              <a:defRPr>
                <a:solidFill>
                  <a:srgbClr val="888888"/>
                </a:solidFill>
              </a:defRPr>
            </a:lvl7pPr>
            <a:lvl8pPr lvl="7" algn="ctr" rtl="0">
              <a:spcBef>
                <a:spcPts val="200"/>
              </a:spcBef>
              <a:spcAft>
                <a:spcPts val="0"/>
              </a:spcAft>
              <a:buClr>
                <a:srgbClr val="888888"/>
              </a:buClr>
              <a:buSzPts val="1000"/>
              <a:buNone/>
              <a:defRPr>
                <a:solidFill>
                  <a:srgbClr val="888888"/>
                </a:solidFill>
              </a:defRPr>
            </a:lvl8pPr>
            <a:lvl9pPr lvl="8" algn="ctr" rtl="0">
              <a:spcBef>
                <a:spcPts val="200"/>
              </a:spcBef>
              <a:spcAft>
                <a:spcPts val="0"/>
              </a:spcAft>
              <a:buClr>
                <a:srgbClr val="888888"/>
              </a:buClr>
              <a:buSzPts val="1000"/>
              <a:buNone/>
              <a:defRPr>
                <a:solidFill>
                  <a:srgbClr val="888888"/>
                </a:solidFill>
              </a:defRPr>
            </a:lvl9pPr>
          </a:lstStyle>
          <a:p>
            <a:endParaRPr/>
          </a:p>
        </p:txBody>
      </p:sp>
      <p:sp>
        <p:nvSpPr>
          <p:cNvPr id="108" name="Google Shape;108;p2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09" name="Google Shape;109;p2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0" name="Google Shape;110;p2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1"/>
        <p:cNvGrpSpPr/>
        <p:nvPr/>
      </p:nvGrpSpPr>
      <p:grpSpPr>
        <a:xfrm>
          <a:off x="0" y="0"/>
          <a:ext cx="0" cy="0"/>
          <a:chOff x="0" y="0"/>
          <a:chExt cx="0" cy="0"/>
        </a:xfrm>
      </p:grpSpPr>
      <p:sp>
        <p:nvSpPr>
          <p:cNvPr id="112" name="Google Shape;112;p2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3" name="Google Shape;113;p28"/>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14" name="Google Shape;114;p2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5" name="Google Shape;115;p2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16" name="Google Shape;116;p2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rmAutofit/>
          </a:bodyPr>
          <a:lstStyle>
            <a:lvl1pPr lvl="0" algn="l" rtl="0">
              <a:spcBef>
                <a:spcPts val="0"/>
              </a:spcBef>
              <a:spcAft>
                <a:spcPts val="0"/>
              </a:spcAft>
              <a:buClr>
                <a:schemeClr val="dk1"/>
              </a:buClr>
              <a:buSzPts val="2000"/>
              <a:buFont typeface="Calibri"/>
              <a:buNone/>
              <a:defRPr sz="2000" b="1" cap="none"/>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19" name="Google Shape;119;p29"/>
          <p:cNvSpPr txBox="1">
            <a:spLocks noGrp="1"/>
          </p:cNvSpPr>
          <p:nvPr>
            <p:ph type="body" idx="1"/>
          </p:nvPr>
        </p:nvSpPr>
        <p:spPr>
          <a:xfrm>
            <a:off x="361156" y="1453357"/>
            <a:ext cx="3886200" cy="7503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rgbClr val="888888"/>
              </a:buClr>
              <a:buSzPts val="1000"/>
              <a:buNone/>
              <a:defRPr sz="1000">
                <a:solidFill>
                  <a:srgbClr val="888888"/>
                </a:solidFill>
              </a:defRPr>
            </a:lvl1pPr>
            <a:lvl2pPr marL="914400" lvl="1" indent="-228600" algn="l" rtl="0">
              <a:spcBef>
                <a:spcPts val="200"/>
              </a:spcBef>
              <a:spcAft>
                <a:spcPts val="0"/>
              </a:spcAft>
              <a:buClr>
                <a:srgbClr val="888888"/>
              </a:buClr>
              <a:buSzPts val="900"/>
              <a:buNone/>
              <a:defRPr sz="900">
                <a:solidFill>
                  <a:srgbClr val="888888"/>
                </a:solidFill>
              </a:defRPr>
            </a:lvl2pPr>
            <a:lvl3pPr marL="1371600" lvl="2" indent="-228600" algn="l" rtl="0">
              <a:spcBef>
                <a:spcPts val="200"/>
              </a:spcBef>
              <a:spcAft>
                <a:spcPts val="0"/>
              </a:spcAft>
              <a:buClr>
                <a:srgbClr val="888888"/>
              </a:buClr>
              <a:buSzPts val="800"/>
              <a:buNone/>
              <a:defRPr sz="800">
                <a:solidFill>
                  <a:srgbClr val="888888"/>
                </a:solidFill>
              </a:defRPr>
            </a:lvl3pPr>
            <a:lvl4pPr marL="1828800" lvl="3" indent="-228600" algn="l" rtl="0">
              <a:spcBef>
                <a:spcPts val="100"/>
              </a:spcBef>
              <a:spcAft>
                <a:spcPts val="0"/>
              </a:spcAft>
              <a:buClr>
                <a:srgbClr val="888888"/>
              </a:buClr>
              <a:buSzPts val="700"/>
              <a:buNone/>
              <a:defRPr sz="700">
                <a:solidFill>
                  <a:srgbClr val="888888"/>
                </a:solidFill>
              </a:defRPr>
            </a:lvl4pPr>
            <a:lvl5pPr marL="2286000" lvl="4" indent="-228600" algn="l" rtl="0">
              <a:spcBef>
                <a:spcPts val="100"/>
              </a:spcBef>
              <a:spcAft>
                <a:spcPts val="0"/>
              </a:spcAft>
              <a:buClr>
                <a:srgbClr val="888888"/>
              </a:buClr>
              <a:buSzPts val="700"/>
              <a:buNone/>
              <a:defRPr sz="700">
                <a:solidFill>
                  <a:srgbClr val="888888"/>
                </a:solidFill>
              </a:defRPr>
            </a:lvl5pPr>
            <a:lvl6pPr marL="2743200" lvl="5" indent="-228600" algn="l" rtl="0">
              <a:spcBef>
                <a:spcPts val="100"/>
              </a:spcBef>
              <a:spcAft>
                <a:spcPts val="0"/>
              </a:spcAft>
              <a:buClr>
                <a:srgbClr val="888888"/>
              </a:buClr>
              <a:buSzPts val="700"/>
              <a:buNone/>
              <a:defRPr sz="700">
                <a:solidFill>
                  <a:srgbClr val="888888"/>
                </a:solidFill>
              </a:defRPr>
            </a:lvl6pPr>
            <a:lvl7pPr marL="3200400" lvl="6" indent="-228600" algn="l" rtl="0">
              <a:spcBef>
                <a:spcPts val="100"/>
              </a:spcBef>
              <a:spcAft>
                <a:spcPts val="0"/>
              </a:spcAft>
              <a:buClr>
                <a:srgbClr val="888888"/>
              </a:buClr>
              <a:buSzPts val="700"/>
              <a:buNone/>
              <a:defRPr sz="700">
                <a:solidFill>
                  <a:srgbClr val="888888"/>
                </a:solidFill>
              </a:defRPr>
            </a:lvl7pPr>
            <a:lvl8pPr marL="3657600" lvl="7" indent="-228600" algn="l" rtl="0">
              <a:spcBef>
                <a:spcPts val="100"/>
              </a:spcBef>
              <a:spcAft>
                <a:spcPts val="0"/>
              </a:spcAft>
              <a:buClr>
                <a:srgbClr val="888888"/>
              </a:buClr>
              <a:buSzPts val="700"/>
              <a:buNone/>
              <a:defRPr sz="700">
                <a:solidFill>
                  <a:srgbClr val="888888"/>
                </a:solidFill>
              </a:defRPr>
            </a:lvl8pPr>
            <a:lvl9pPr marL="4114800" lvl="8" indent="-228600" algn="l" rtl="0">
              <a:spcBef>
                <a:spcPts val="100"/>
              </a:spcBef>
              <a:spcAft>
                <a:spcPts val="0"/>
              </a:spcAft>
              <a:buClr>
                <a:srgbClr val="888888"/>
              </a:buClr>
              <a:buSzPts val="700"/>
              <a:buNone/>
              <a:defRPr sz="700">
                <a:solidFill>
                  <a:srgbClr val="888888"/>
                </a:solidFill>
              </a:defRPr>
            </a:lvl9pPr>
          </a:lstStyle>
          <a:p>
            <a:endParaRPr/>
          </a:p>
        </p:txBody>
      </p:sp>
      <p:sp>
        <p:nvSpPr>
          <p:cNvPr id="120" name="Google Shape;120;p2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1" name="Google Shape;121;p2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2" name="Google Shape;122;p2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25" name="Google Shape;125;p30"/>
          <p:cNvSpPr txBox="1">
            <a:spLocks noGrp="1"/>
          </p:cNvSpPr>
          <p:nvPr>
            <p:ph type="body" idx="1"/>
          </p:nvPr>
        </p:nvSpPr>
        <p:spPr>
          <a:xfrm>
            <a:off x="2286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126" name="Google Shape;126;p30"/>
          <p:cNvSpPr txBox="1">
            <a:spLocks noGrp="1"/>
          </p:cNvSpPr>
          <p:nvPr>
            <p:ph type="body" idx="2"/>
          </p:nvPr>
        </p:nvSpPr>
        <p:spPr>
          <a:xfrm>
            <a:off x="2324100" y="800100"/>
            <a:ext cx="2019300" cy="2263200"/>
          </a:xfrm>
          <a:prstGeom prst="rect">
            <a:avLst/>
          </a:prstGeom>
          <a:noFill/>
          <a:ln>
            <a:noFill/>
          </a:ln>
        </p:spPr>
        <p:txBody>
          <a:bodyPr spcFirstLastPara="1" wrap="square" lIns="45725" tIns="22850" rIns="45725" bIns="22850" anchor="t" anchorCtr="0">
            <a:normAutofit/>
          </a:bodyPr>
          <a:lstStyle>
            <a:lvl1pPr marL="457200" lvl="0" indent="-317500" algn="l" rtl="0">
              <a:spcBef>
                <a:spcPts val="300"/>
              </a:spcBef>
              <a:spcAft>
                <a:spcPts val="0"/>
              </a:spcAft>
              <a:buClr>
                <a:schemeClr val="dk1"/>
              </a:buClr>
              <a:buSzPts val="1400"/>
              <a:buChar char="•"/>
              <a:defRPr sz="1400"/>
            </a:lvl1pPr>
            <a:lvl2pPr marL="914400" lvl="1" indent="-304800" algn="l" rtl="0">
              <a:spcBef>
                <a:spcPts val="200"/>
              </a:spcBef>
              <a:spcAft>
                <a:spcPts val="0"/>
              </a:spcAft>
              <a:buClr>
                <a:schemeClr val="dk1"/>
              </a:buClr>
              <a:buSzPts val="1200"/>
              <a:buChar char="–"/>
              <a:defRPr sz="1200"/>
            </a:lvl2pPr>
            <a:lvl3pPr marL="1371600" lvl="2" indent="-292100" algn="l" rtl="0">
              <a:spcBef>
                <a:spcPts val="200"/>
              </a:spcBef>
              <a:spcAft>
                <a:spcPts val="0"/>
              </a:spcAft>
              <a:buClr>
                <a:schemeClr val="dk1"/>
              </a:buClr>
              <a:buSzPts val="1000"/>
              <a:buChar char="•"/>
              <a:defRPr sz="1000"/>
            </a:lvl3pPr>
            <a:lvl4pPr marL="1828800" lvl="3" indent="-285750" algn="l" rtl="0">
              <a:spcBef>
                <a:spcPts val="200"/>
              </a:spcBef>
              <a:spcAft>
                <a:spcPts val="0"/>
              </a:spcAft>
              <a:buClr>
                <a:schemeClr val="dk1"/>
              </a:buClr>
              <a:buSzPts val="900"/>
              <a:buChar char="–"/>
              <a:defRPr sz="900"/>
            </a:lvl4pPr>
            <a:lvl5pPr marL="2286000" lvl="4" indent="-285750" algn="l" rtl="0">
              <a:spcBef>
                <a:spcPts val="200"/>
              </a:spcBef>
              <a:spcAft>
                <a:spcPts val="0"/>
              </a:spcAft>
              <a:buClr>
                <a:schemeClr val="dk1"/>
              </a:buClr>
              <a:buSzPts val="900"/>
              <a:buChar char="»"/>
              <a:defRPr sz="900"/>
            </a:lvl5pPr>
            <a:lvl6pPr marL="2743200" lvl="5" indent="-285750" algn="l" rtl="0">
              <a:spcBef>
                <a:spcPts val="200"/>
              </a:spcBef>
              <a:spcAft>
                <a:spcPts val="0"/>
              </a:spcAft>
              <a:buClr>
                <a:schemeClr val="dk1"/>
              </a:buClr>
              <a:buSzPts val="900"/>
              <a:buChar char="•"/>
              <a:defRPr sz="900"/>
            </a:lvl6pPr>
            <a:lvl7pPr marL="3200400" lvl="6" indent="-285750" algn="l" rtl="0">
              <a:spcBef>
                <a:spcPts val="200"/>
              </a:spcBef>
              <a:spcAft>
                <a:spcPts val="0"/>
              </a:spcAft>
              <a:buClr>
                <a:schemeClr val="dk1"/>
              </a:buClr>
              <a:buSzPts val="900"/>
              <a:buChar char="•"/>
              <a:defRPr sz="900"/>
            </a:lvl7pPr>
            <a:lvl8pPr marL="3657600" lvl="7" indent="-285750" algn="l" rtl="0">
              <a:spcBef>
                <a:spcPts val="200"/>
              </a:spcBef>
              <a:spcAft>
                <a:spcPts val="0"/>
              </a:spcAft>
              <a:buClr>
                <a:schemeClr val="dk1"/>
              </a:buClr>
              <a:buSzPts val="900"/>
              <a:buChar char="•"/>
              <a:defRPr sz="900"/>
            </a:lvl8pPr>
            <a:lvl9pPr marL="4114800" lvl="8" indent="-285750" algn="l" rtl="0">
              <a:spcBef>
                <a:spcPts val="200"/>
              </a:spcBef>
              <a:spcAft>
                <a:spcPts val="0"/>
              </a:spcAft>
              <a:buClr>
                <a:schemeClr val="dk1"/>
              </a:buClr>
              <a:buSzPts val="900"/>
              <a:buChar char="•"/>
              <a:defRPr sz="900"/>
            </a:lvl9pPr>
          </a:lstStyle>
          <a:p>
            <a:endParaRPr/>
          </a:p>
        </p:txBody>
      </p:sp>
      <p:sp>
        <p:nvSpPr>
          <p:cNvPr id="127" name="Google Shape;127;p3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8" name="Google Shape;128;p3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29" name="Google Shape;129;p3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0"/>
        <p:cNvGrpSpPr/>
        <p:nvPr/>
      </p:nvGrpSpPr>
      <p:grpSpPr>
        <a:xfrm>
          <a:off x="0" y="0"/>
          <a:ext cx="0" cy="0"/>
          <a:chOff x="0" y="0"/>
          <a:chExt cx="0" cy="0"/>
        </a:xfrm>
      </p:grpSpPr>
      <p:sp>
        <p:nvSpPr>
          <p:cNvPr id="131" name="Google Shape;131;p3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2200"/>
              <a:buFont typeface="Calibri"/>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32" name="Google Shape;132;p31"/>
          <p:cNvSpPr txBox="1">
            <a:spLocks noGrp="1"/>
          </p:cNvSpPr>
          <p:nvPr>
            <p:ph type="body" idx="1"/>
          </p:nvPr>
        </p:nvSpPr>
        <p:spPr>
          <a:xfrm>
            <a:off x="228600" y="767556"/>
            <a:ext cx="2020200" cy="3201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133" name="Google Shape;133;p31"/>
          <p:cNvSpPr txBox="1">
            <a:spLocks noGrp="1"/>
          </p:cNvSpPr>
          <p:nvPr>
            <p:ph type="body" idx="2"/>
          </p:nvPr>
        </p:nvSpPr>
        <p:spPr>
          <a:xfrm>
            <a:off x="228600" y="1087438"/>
            <a:ext cx="2020200" cy="19758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134" name="Google Shape;134;p31"/>
          <p:cNvSpPr txBox="1">
            <a:spLocks noGrp="1"/>
          </p:cNvSpPr>
          <p:nvPr>
            <p:ph type="body" idx="3"/>
          </p:nvPr>
        </p:nvSpPr>
        <p:spPr>
          <a:xfrm>
            <a:off x="2322513" y="767556"/>
            <a:ext cx="2021100" cy="320100"/>
          </a:xfrm>
          <a:prstGeom prst="rect">
            <a:avLst/>
          </a:prstGeom>
          <a:noFill/>
          <a:ln>
            <a:noFill/>
          </a:ln>
        </p:spPr>
        <p:txBody>
          <a:bodyPr spcFirstLastPara="1" wrap="square" lIns="45725" tIns="22850" rIns="45725" bIns="22850" anchor="b" anchorCtr="0">
            <a:normAutofit/>
          </a:bodyPr>
          <a:lstStyle>
            <a:lvl1pPr marL="457200" lvl="0" indent="-228600" algn="l" rtl="0">
              <a:spcBef>
                <a:spcPts val="200"/>
              </a:spcBef>
              <a:spcAft>
                <a:spcPts val="0"/>
              </a:spcAft>
              <a:buClr>
                <a:schemeClr val="dk1"/>
              </a:buClr>
              <a:buSzPts val="1200"/>
              <a:buNone/>
              <a:defRPr sz="1200" b="1"/>
            </a:lvl1pPr>
            <a:lvl2pPr marL="914400" lvl="1" indent="-228600" algn="l" rtl="0">
              <a:spcBef>
                <a:spcPts val="200"/>
              </a:spcBef>
              <a:spcAft>
                <a:spcPts val="0"/>
              </a:spcAft>
              <a:buClr>
                <a:schemeClr val="dk1"/>
              </a:buClr>
              <a:buSzPts val="1000"/>
              <a:buNone/>
              <a:defRPr sz="1000" b="1"/>
            </a:lvl2pPr>
            <a:lvl3pPr marL="1371600" lvl="2" indent="-228600" algn="l" rtl="0">
              <a:spcBef>
                <a:spcPts val="200"/>
              </a:spcBef>
              <a:spcAft>
                <a:spcPts val="0"/>
              </a:spcAft>
              <a:buClr>
                <a:schemeClr val="dk1"/>
              </a:buClr>
              <a:buSzPts val="900"/>
              <a:buNone/>
              <a:defRPr sz="900" b="1"/>
            </a:lvl3pPr>
            <a:lvl4pPr marL="1828800" lvl="3" indent="-228600" algn="l" rtl="0">
              <a:spcBef>
                <a:spcPts val="200"/>
              </a:spcBef>
              <a:spcAft>
                <a:spcPts val="0"/>
              </a:spcAft>
              <a:buClr>
                <a:schemeClr val="dk1"/>
              </a:buClr>
              <a:buSzPts val="800"/>
              <a:buNone/>
              <a:defRPr sz="800" b="1"/>
            </a:lvl4pPr>
            <a:lvl5pPr marL="2286000" lvl="4" indent="-228600" algn="l" rtl="0">
              <a:spcBef>
                <a:spcPts val="200"/>
              </a:spcBef>
              <a:spcAft>
                <a:spcPts val="0"/>
              </a:spcAft>
              <a:buClr>
                <a:schemeClr val="dk1"/>
              </a:buClr>
              <a:buSzPts val="800"/>
              <a:buNone/>
              <a:defRPr sz="800" b="1"/>
            </a:lvl5pPr>
            <a:lvl6pPr marL="2743200" lvl="5" indent="-228600" algn="l" rtl="0">
              <a:spcBef>
                <a:spcPts val="200"/>
              </a:spcBef>
              <a:spcAft>
                <a:spcPts val="0"/>
              </a:spcAft>
              <a:buClr>
                <a:schemeClr val="dk1"/>
              </a:buClr>
              <a:buSzPts val="800"/>
              <a:buNone/>
              <a:defRPr sz="800" b="1"/>
            </a:lvl6pPr>
            <a:lvl7pPr marL="3200400" lvl="6" indent="-228600" algn="l" rtl="0">
              <a:spcBef>
                <a:spcPts val="200"/>
              </a:spcBef>
              <a:spcAft>
                <a:spcPts val="0"/>
              </a:spcAft>
              <a:buClr>
                <a:schemeClr val="dk1"/>
              </a:buClr>
              <a:buSzPts val="800"/>
              <a:buNone/>
              <a:defRPr sz="800" b="1"/>
            </a:lvl7pPr>
            <a:lvl8pPr marL="3657600" lvl="7" indent="-228600" algn="l" rtl="0">
              <a:spcBef>
                <a:spcPts val="200"/>
              </a:spcBef>
              <a:spcAft>
                <a:spcPts val="0"/>
              </a:spcAft>
              <a:buClr>
                <a:schemeClr val="dk1"/>
              </a:buClr>
              <a:buSzPts val="800"/>
              <a:buNone/>
              <a:defRPr sz="800" b="1"/>
            </a:lvl8pPr>
            <a:lvl9pPr marL="4114800" lvl="8" indent="-228600" algn="l" rtl="0">
              <a:spcBef>
                <a:spcPts val="200"/>
              </a:spcBef>
              <a:spcAft>
                <a:spcPts val="0"/>
              </a:spcAft>
              <a:buClr>
                <a:schemeClr val="dk1"/>
              </a:buClr>
              <a:buSzPts val="800"/>
              <a:buNone/>
              <a:defRPr sz="800" b="1"/>
            </a:lvl9pPr>
          </a:lstStyle>
          <a:p>
            <a:endParaRPr/>
          </a:p>
        </p:txBody>
      </p:sp>
      <p:sp>
        <p:nvSpPr>
          <p:cNvPr id="135" name="Google Shape;135;p31"/>
          <p:cNvSpPr txBox="1">
            <a:spLocks noGrp="1"/>
          </p:cNvSpPr>
          <p:nvPr>
            <p:ph type="body" idx="4"/>
          </p:nvPr>
        </p:nvSpPr>
        <p:spPr>
          <a:xfrm>
            <a:off x="2322513" y="1087438"/>
            <a:ext cx="2021100" cy="1975800"/>
          </a:xfrm>
          <a:prstGeom prst="rect">
            <a:avLst/>
          </a:prstGeom>
          <a:noFill/>
          <a:ln>
            <a:noFill/>
          </a:ln>
        </p:spPr>
        <p:txBody>
          <a:bodyPr spcFirstLastPara="1" wrap="square" lIns="45725" tIns="22850" rIns="45725" bIns="22850" anchor="t" anchorCtr="0">
            <a:normAutofit/>
          </a:bodyPr>
          <a:lstStyle>
            <a:lvl1pPr marL="457200" lvl="0" indent="-304800" algn="l" rtl="0">
              <a:spcBef>
                <a:spcPts val="200"/>
              </a:spcBef>
              <a:spcAft>
                <a:spcPts val="0"/>
              </a:spcAft>
              <a:buClr>
                <a:schemeClr val="dk1"/>
              </a:buClr>
              <a:buSzPts val="1200"/>
              <a:buChar char="•"/>
              <a:defRPr sz="1200"/>
            </a:lvl1pPr>
            <a:lvl2pPr marL="914400" lvl="1" indent="-292100" algn="l" rtl="0">
              <a:spcBef>
                <a:spcPts val="200"/>
              </a:spcBef>
              <a:spcAft>
                <a:spcPts val="0"/>
              </a:spcAft>
              <a:buClr>
                <a:schemeClr val="dk1"/>
              </a:buClr>
              <a:buSzPts val="1000"/>
              <a:buChar char="–"/>
              <a:defRPr sz="1000"/>
            </a:lvl2pPr>
            <a:lvl3pPr marL="1371600" lvl="2" indent="-285750" algn="l" rtl="0">
              <a:spcBef>
                <a:spcPts val="200"/>
              </a:spcBef>
              <a:spcAft>
                <a:spcPts val="0"/>
              </a:spcAft>
              <a:buClr>
                <a:schemeClr val="dk1"/>
              </a:buClr>
              <a:buSzPts val="900"/>
              <a:buChar char="•"/>
              <a:defRPr sz="900"/>
            </a:lvl3pPr>
            <a:lvl4pPr marL="1828800" lvl="3" indent="-279400" algn="l" rtl="0">
              <a:spcBef>
                <a:spcPts val="200"/>
              </a:spcBef>
              <a:spcAft>
                <a:spcPts val="0"/>
              </a:spcAft>
              <a:buClr>
                <a:schemeClr val="dk1"/>
              </a:buClr>
              <a:buSzPts val="800"/>
              <a:buChar char="–"/>
              <a:defRPr sz="800"/>
            </a:lvl4pPr>
            <a:lvl5pPr marL="2286000" lvl="4" indent="-279400" algn="l" rtl="0">
              <a:spcBef>
                <a:spcPts val="200"/>
              </a:spcBef>
              <a:spcAft>
                <a:spcPts val="0"/>
              </a:spcAft>
              <a:buClr>
                <a:schemeClr val="dk1"/>
              </a:buClr>
              <a:buSzPts val="800"/>
              <a:buChar char="»"/>
              <a:defRPr sz="800"/>
            </a:lvl5pPr>
            <a:lvl6pPr marL="2743200" lvl="5" indent="-279400" algn="l" rtl="0">
              <a:spcBef>
                <a:spcPts val="200"/>
              </a:spcBef>
              <a:spcAft>
                <a:spcPts val="0"/>
              </a:spcAft>
              <a:buClr>
                <a:schemeClr val="dk1"/>
              </a:buClr>
              <a:buSzPts val="800"/>
              <a:buChar char="•"/>
              <a:defRPr sz="800"/>
            </a:lvl6pPr>
            <a:lvl7pPr marL="3200400" lvl="6" indent="-279400" algn="l" rtl="0">
              <a:spcBef>
                <a:spcPts val="200"/>
              </a:spcBef>
              <a:spcAft>
                <a:spcPts val="0"/>
              </a:spcAft>
              <a:buClr>
                <a:schemeClr val="dk1"/>
              </a:buClr>
              <a:buSzPts val="800"/>
              <a:buChar char="•"/>
              <a:defRPr sz="800"/>
            </a:lvl7pPr>
            <a:lvl8pPr marL="3657600" lvl="7" indent="-279400" algn="l" rtl="0">
              <a:spcBef>
                <a:spcPts val="200"/>
              </a:spcBef>
              <a:spcAft>
                <a:spcPts val="0"/>
              </a:spcAft>
              <a:buClr>
                <a:schemeClr val="dk1"/>
              </a:buClr>
              <a:buSzPts val="800"/>
              <a:buChar char="•"/>
              <a:defRPr sz="800"/>
            </a:lvl8pPr>
            <a:lvl9pPr marL="4114800" lvl="8" indent="-279400" algn="l" rtl="0">
              <a:spcBef>
                <a:spcPts val="200"/>
              </a:spcBef>
              <a:spcAft>
                <a:spcPts val="0"/>
              </a:spcAft>
              <a:buClr>
                <a:schemeClr val="dk1"/>
              </a:buClr>
              <a:buSzPts val="800"/>
              <a:buChar char="•"/>
              <a:defRPr sz="800"/>
            </a:lvl9pPr>
          </a:lstStyle>
          <a:p>
            <a:endParaRPr/>
          </a:p>
        </p:txBody>
      </p:sp>
      <p:sp>
        <p:nvSpPr>
          <p:cNvPr id="136" name="Google Shape;136;p3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37" name="Google Shape;137;p3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38" name="Google Shape;138;p3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3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1" name="Google Shape;141;p3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2" name="Google Shape;142;p3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3" name="Google Shape;143;p3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46" name="Google Shape;146;p33"/>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rmAutofit/>
          </a:bodyPr>
          <a:lstStyle>
            <a:lvl1pPr marL="457200" lvl="0" indent="-330200" algn="l" rtl="0">
              <a:spcBef>
                <a:spcPts val="300"/>
              </a:spcBef>
              <a:spcAft>
                <a:spcPts val="0"/>
              </a:spcAft>
              <a:buClr>
                <a:schemeClr val="dk1"/>
              </a:buClr>
              <a:buSzPts val="1600"/>
              <a:buChar char="•"/>
              <a:defRPr sz="1600"/>
            </a:lvl1pPr>
            <a:lvl2pPr marL="914400" lvl="1" indent="-317500" algn="l" rtl="0">
              <a:spcBef>
                <a:spcPts val="300"/>
              </a:spcBef>
              <a:spcAft>
                <a:spcPts val="0"/>
              </a:spcAft>
              <a:buClr>
                <a:schemeClr val="dk1"/>
              </a:buClr>
              <a:buSzPts val="1400"/>
              <a:buChar char="–"/>
              <a:defRPr sz="1400"/>
            </a:lvl2pPr>
            <a:lvl3pPr marL="1371600" lvl="2" indent="-304800" algn="l" rtl="0">
              <a:spcBef>
                <a:spcPts val="200"/>
              </a:spcBef>
              <a:spcAft>
                <a:spcPts val="0"/>
              </a:spcAft>
              <a:buClr>
                <a:schemeClr val="dk1"/>
              </a:buClr>
              <a:buSzPts val="1200"/>
              <a:buChar char="•"/>
              <a:defRPr sz="1200"/>
            </a:lvl3pPr>
            <a:lvl4pPr marL="1828800" lvl="3" indent="-292100" algn="l" rtl="0">
              <a:spcBef>
                <a:spcPts val="200"/>
              </a:spcBef>
              <a:spcAft>
                <a:spcPts val="0"/>
              </a:spcAft>
              <a:buClr>
                <a:schemeClr val="dk1"/>
              </a:buClr>
              <a:buSzPts val="1000"/>
              <a:buChar char="–"/>
              <a:defRPr sz="1000"/>
            </a:lvl4pPr>
            <a:lvl5pPr marL="2286000" lvl="4" indent="-292100" algn="l" rtl="0">
              <a:spcBef>
                <a:spcPts val="200"/>
              </a:spcBef>
              <a:spcAft>
                <a:spcPts val="0"/>
              </a:spcAft>
              <a:buClr>
                <a:schemeClr val="dk1"/>
              </a:buClr>
              <a:buSzPts val="1000"/>
              <a:buChar char="»"/>
              <a:defRPr sz="1000"/>
            </a:lvl5pPr>
            <a:lvl6pPr marL="2743200" lvl="5" indent="-292100" algn="l" rtl="0">
              <a:spcBef>
                <a:spcPts val="200"/>
              </a:spcBef>
              <a:spcAft>
                <a:spcPts val="0"/>
              </a:spcAft>
              <a:buClr>
                <a:schemeClr val="dk1"/>
              </a:buClr>
              <a:buSzPts val="1000"/>
              <a:buChar char="•"/>
              <a:defRPr sz="1000"/>
            </a:lvl6pPr>
            <a:lvl7pPr marL="3200400" lvl="6" indent="-292100" algn="l" rtl="0">
              <a:spcBef>
                <a:spcPts val="200"/>
              </a:spcBef>
              <a:spcAft>
                <a:spcPts val="0"/>
              </a:spcAft>
              <a:buClr>
                <a:schemeClr val="dk1"/>
              </a:buClr>
              <a:buSzPts val="1000"/>
              <a:buChar char="•"/>
              <a:defRPr sz="1000"/>
            </a:lvl7pPr>
            <a:lvl8pPr marL="3657600" lvl="7" indent="-292100" algn="l" rtl="0">
              <a:spcBef>
                <a:spcPts val="200"/>
              </a:spcBef>
              <a:spcAft>
                <a:spcPts val="0"/>
              </a:spcAft>
              <a:buClr>
                <a:schemeClr val="dk1"/>
              </a:buClr>
              <a:buSzPts val="1000"/>
              <a:buChar char="•"/>
              <a:defRPr sz="1000"/>
            </a:lvl8pPr>
            <a:lvl9pPr marL="4114800" lvl="8" indent="-292100" algn="l" rtl="0">
              <a:spcBef>
                <a:spcPts val="200"/>
              </a:spcBef>
              <a:spcAft>
                <a:spcPts val="0"/>
              </a:spcAft>
              <a:buClr>
                <a:schemeClr val="dk1"/>
              </a:buClr>
              <a:buSzPts val="1000"/>
              <a:buChar char="•"/>
              <a:defRPr sz="1000"/>
            </a:lvl9pPr>
          </a:lstStyle>
          <a:p>
            <a:endParaRPr/>
          </a:p>
        </p:txBody>
      </p:sp>
      <p:sp>
        <p:nvSpPr>
          <p:cNvPr id="147" name="Google Shape;147;p33"/>
          <p:cNvSpPr txBox="1">
            <a:spLocks noGrp="1"/>
          </p:cNvSpPr>
          <p:nvPr>
            <p:ph type="body" idx="2"/>
          </p:nvPr>
        </p:nvSpPr>
        <p:spPr>
          <a:xfrm>
            <a:off x="228600" y="717550"/>
            <a:ext cx="1504200" cy="23457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48" name="Google Shape;148;p3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49" name="Google Shape;149;p3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0" name="Google Shape;150;p3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34"/>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rmAutofit/>
          </a:bodyPr>
          <a:lstStyle>
            <a:lvl1pPr lvl="0" algn="l" rtl="0">
              <a:spcBef>
                <a:spcPts val="0"/>
              </a:spcBef>
              <a:spcAft>
                <a:spcPts val="0"/>
              </a:spcAft>
              <a:buClr>
                <a:schemeClr val="dk1"/>
              </a:buClr>
              <a:buSzPts val="1000"/>
              <a:buFont typeface="Calibri"/>
              <a:buNone/>
              <a:defRPr sz="1000" b="1"/>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53" name="Google Shape;153;p34"/>
          <p:cNvSpPr>
            <a:spLocks noGrp="1"/>
          </p:cNvSpPr>
          <p:nvPr>
            <p:ph type="pic" idx="2"/>
          </p:nvPr>
        </p:nvSpPr>
        <p:spPr>
          <a:xfrm>
            <a:off x="896144" y="306388"/>
            <a:ext cx="2743200" cy="2057400"/>
          </a:xfrm>
          <a:prstGeom prst="rect">
            <a:avLst/>
          </a:prstGeom>
          <a:noFill/>
          <a:ln>
            <a:noFill/>
          </a:ln>
        </p:spPr>
      </p:sp>
      <p:sp>
        <p:nvSpPr>
          <p:cNvPr id="154" name="Google Shape;154;p34"/>
          <p:cNvSpPr txBox="1">
            <a:spLocks noGrp="1"/>
          </p:cNvSpPr>
          <p:nvPr>
            <p:ph type="body" idx="1"/>
          </p:nvPr>
        </p:nvSpPr>
        <p:spPr>
          <a:xfrm>
            <a:off x="896144" y="2683669"/>
            <a:ext cx="2743200" cy="402600"/>
          </a:xfrm>
          <a:prstGeom prst="rect">
            <a:avLst/>
          </a:prstGeom>
          <a:noFill/>
          <a:ln>
            <a:noFill/>
          </a:ln>
        </p:spPr>
        <p:txBody>
          <a:bodyPr spcFirstLastPara="1" wrap="square" lIns="45725" tIns="22850" rIns="45725" bIns="22850" anchor="t" anchorCtr="0">
            <a:normAutofit/>
          </a:bodyPr>
          <a:lstStyle>
            <a:lvl1pPr marL="457200" lvl="0" indent="-228600" algn="l" rtl="0">
              <a:spcBef>
                <a:spcPts val="100"/>
              </a:spcBef>
              <a:spcAft>
                <a:spcPts val="0"/>
              </a:spcAft>
              <a:buClr>
                <a:schemeClr val="dk1"/>
              </a:buClr>
              <a:buSzPts val="700"/>
              <a:buNone/>
              <a:defRPr sz="700"/>
            </a:lvl1pPr>
            <a:lvl2pPr marL="914400" lvl="1" indent="-228600" algn="l" rtl="0">
              <a:spcBef>
                <a:spcPts val="100"/>
              </a:spcBef>
              <a:spcAft>
                <a:spcPts val="0"/>
              </a:spcAft>
              <a:buClr>
                <a:schemeClr val="dk1"/>
              </a:buClr>
              <a:buSzPts val="600"/>
              <a:buNone/>
              <a:defRPr sz="600"/>
            </a:lvl2pPr>
            <a:lvl3pPr marL="1371600" lvl="2" indent="-228600" algn="l" rtl="0">
              <a:spcBef>
                <a:spcPts val="100"/>
              </a:spcBef>
              <a:spcAft>
                <a:spcPts val="0"/>
              </a:spcAft>
              <a:buClr>
                <a:schemeClr val="dk1"/>
              </a:buClr>
              <a:buSzPts val="500"/>
              <a:buNone/>
              <a:defRPr sz="500"/>
            </a:lvl3pPr>
            <a:lvl4pPr marL="1828800" lvl="3" indent="-228600" algn="l" rtl="0">
              <a:spcBef>
                <a:spcPts val="100"/>
              </a:spcBef>
              <a:spcAft>
                <a:spcPts val="0"/>
              </a:spcAft>
              <a:buClr>
                <a:schemeClr val="dk1"/>
              </a:buClr>
              <a:buSzPts val="500"/>
              <a:buNone/>
              <a:defRPr sz="500"/>
            </a:lvl4pPr>
            <a:lvl5pPr marL="2286000" lvl="4" indent="-228600" algn="l" rtl="0">
              <a:spcBef>
                <a:spcPts val="100"/>
              </a:spcBef>
              <a:spcAft>
                <a:spcPts val="0"/>
              </a:spcAft>
              <a:buClr>
                <a:schemeClr val="dk1"/>
              </a:buClr>
              <a:buSzPts val="500"/>
              <a:buNone/>
              <a:defRPr sz="500"/>
            </a:lvl5pPr>
            <a:lvl6pPr marL="2743200" lvl="5" indent="-228600" algn="l" rtl="0">
              <a:spcBef>
                <a:spcPts val="100"/>
              </a:spcBef>
              <a:spcAft>
                <a:spcPts val="0"/>
              </a:spcAft>
              <a:buClr>
                <a:schemeClr val="dk1"/>
              </a:buClr>
              <a:buSzPts val="500"/>
              <a:buNone/>
              <a:defRPr sz="500"/>
            </a:lvl6pPr>
            <a:lvl7pPr marL="3200400" lvl="6" indent="-228600" algn="l" rtl="0">
              <a:spcBef>
                <a:spcPts val="100"/>
              </a:spcBef>
              <a:spcAft>
                <a:spcPts val="0"/>
              </a:spcAft>
              <a:buClr>
                <a:schemeClr val="dk1"/>
              </a:buClr>
              <a:buSzPts val="500"/>
              <a:buNone/>
              <a:defRPr sz="500"/>
            </a:lvl7pPr>
            <a:lvl8pPr marL="3657600" lvl="7" indent="-228600" algn="l" rtl="0">
              <a:spcBef>
                <a:spcPts val="100"/>
              </a:spcBef>
              <a:spcAft>
                <a:spcPts val="0"/>
              </a:spcAft>
              <a:buClr>
                <a:schemeClr val="dk1"/>
              </a:buClr>
              <a:buSzPts val="500"/>
              <a:buNone/>
              <a:defRPr sz="500"/>
            </a:lvl8pPr>
            <a:lvl9pPr marL="4114800" lvl="8" indent="-228600" algn="l" rtl="0">
              <a:spcBef>
                <a:spcPts val="100"/>
              </a:spcBef>
              <a:spcAft>
                <a:spcPts val="0"/>
              </a:spcAft>
              <a:buClr>
                <a:schemeClr val="dk1"/>
              </a:buClr>
              <a:buSzPts val="500"/>
              <a:buNone/>
              <a:defRPr sz="500"/>
            </a:lvl9pPr>
          </a:lstStyle>
          <a:p>
            <a:endParaRPr/>
          </a:p>
        </p:txBody>
      </p:sp>
      <p:sp>
        <p:nvSpPr>
          <p:cNvPr id="155" name="Google Shape;155;p34"/>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6" name="Google Shape;156;p34"/>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57" name="Google Shape;157;p34"/>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3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60" name="Google Shape;160;p35"/>
          <p:cNvSpPr txBox="1">
            <a:spLocks noGrp="1"/>
          </p:cNvSpPr>
          <p:nvPr>
            <p:ph type="body" idx="1"/>
          </p:nvPr>
        </p:nvSpPr>
        <p:spPr>
          <a:xfrm rot="5400000">
            <a:off x="1154400" y="-125700"/>
            <a:ext cx="2263200" cy="41148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61" name="Google Shape;161;p3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2" name="Google Shape;162;p3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3" name="Google Shape;163;p3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36"/>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rmAutofit/>
          </a:bodyPr>
          <a:lstStyle>
            <a:lvl1pPr lvl="0" algn="ctr" rtl="0">
              <a:spcBef>
                <a:spcPts val="0"/>
              </a:spcBef>
              <a:spcAft>
                <a:spcPts val="0"/>
              </a:spcAft>
              <a:buClr>
                <a:schemeClr val="dk1"/>
              </a:buClr>
              <a:buSzPts val="9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a:endParaRPr/>
          </a:p>
        </p:txBody>
      </p:sp>
      <p:sp>
        <p:nvSpPr>
          <p:cNvPr id="166" name="Google Shape;166;p36"/>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rmAutofit/>
          </a:bodyPr>
          <a:lstStyle>
            <a:lvl1pPr marL="457200" lvl="0" indent="-285750" algn="l" rtl="0">
              <a:spcBef>
                <a:spcPts val="200"/>
              </a:spcBef>
              <a:spcAft>
                <a:spcPts val="0"/>
              </a:spcAft>
              <a:buClr>
                <a:schemeClr val="dk1"/>
              </a:buClr>
              <a:buSzPts val="900"/>
              <a:buChar char="•"/>
              <a:defRPr/>
            </a:lvl1pPr>
            <a:lvl2pPr marL="914400" lvl="1" indent="-285750" algn="l" rtl="0">
              <a:spcBef>
                <a:spcPts val="200"/>
              </a:spcBef>
              <a:spcAft>
                <a:spcPts val="0"/>
              </a:spcAft>
              <a:buClr>
                <a:schemeClr val="dk1"/>
              </a:buClr>
              <a:buSzPts val="900"/>
              <a:buChar char="–"/>
              <a:defRPr/>
            </a:lvl2pPr>
            <a:lvl3pPr marL="1371600" lvl="2" indent="-285750" algn="l" rtl="0">
              <a:spcBef>
                <a:spcPts val="200"/>
              </a:spcBef>
              <a:spcAft>
                <a:spcPts val="0"/>
              </a:spcAft>
              <a:buClr>
                <a:schemeClr val="dk1"/>
              </a:buClr>
              <a:buSzPts val="900"/>
              <a:buChar char="•"/>
              <a:defRPr/>
            </a:lvl3pPr>
            <a:lvl4pPr marL="1828800" lvl="3" indent="-285750" algn="l" rtl="0">
              <a:spcBef>
                <a:spcPts val="200"/>
              </a:spcBef>
              <a:spcAft>
                <a:spcPts val="0"/>
              </a:spcAft>
              <a:buClr>
                <a:schemeClr val="dk1"/>
              </a:buClr>
              <a:buSzPts val="900"/>
              <a:buChar char="–"/>
              <a:defRPr/>
            </a:lvl4pPr>
            <a:lvl5pPr marL="2286000" lvl="4" indent="-285750" algn="l" rtl="0">
              <a:spcBef>
                <a:spcPts val="200"/>
              </a:spcBef>
              <a:spcAft>
                <a:spcPts val="0"/>
              </a:spcAft>
              <a:buClr>
                <a:schemeClr val="dk1"/>
              </a:buClr>
              <a:buSzPts val="900"/>
              <a:buChar char="»"/>
              <a:defRPr/>
            </a:lvl5pPr>
            <a:lvl6pPr marL="2743200" lvl="5" indent="-285750" algn="l" rtl="0">
              <a:spcBef>
                <a:spcPts val="200"/>
              </a:spcBef>
              <a:spcAft>
                <a:spcPts val="0"/>
              </a:spcAft>
              <a:buClr>
                <a:schemeClr val="dk1"/>
              </a:buClr>
              <a:buSzPts val="900"/>
              <a:buChar char="•"/>
              <a:defRPr/>
            </a:lvl6pPr>
            <a:lvl7pPr marL="3200400" lvl="6" indent="-285750" algn="l" rtl="0">
              <a:spcBef>
                <a:spcPts val="200"/>
              </a:spcBef>
              <a:spcAft>
                <a:spcPts val="0"/>
              </a:spcAft>
              <a:buClr>
                <a:schemeClr val="dk1"/>
              </a:buClr>
              <a:buSzPts val="900"/>
              <a:buChar char="•"/>
              <a:defRPr/>
            </a:lvl7pPr>
            <a:lvl8pPr marL="3657600" lvl="7" indent="-285750" algn="l" rtl="0">
              <a:spcBef>
                <a:spcPts val="200"/>
              </a:spcBef>
              <a:spcAft>
                <a:spcPts val="0"/>
              </a:spcAft>
              <a:buClr>
                <a:schemeClr val="dk1"/>
              </a:buClr>
              <a:buSzPts val="900"/>
              <a:buChar char="•"/>
              <a:defRPr/>
            </a:lvl8pPr>
            <a:lvl9pPr marL="4114800" lvl="8" indent="-285750" algn="l" rtl="0">
              <a:spcBef>
                <a:spcPts val="200"/>
              </a:spcBef>
              <a:spcAft>
                <a:spcPts val="0"/>
              </a:spcAft>
              <a:buClr>
                <a:schemeClr val="dk1"/>
              </a:buClr>
              <a:buSzPts val="900"/>
              <a:buChar char="•"/>
              <a:defRPr/>
            </a:lvl9pPr>
          </a:lstStyle>
          <a:p>
            <a:endParaRPr/>
          </a:p>
        </p:txBody>
      </p:sp>
      <p:sp>
        <p:nvSpPr>
          <p:cNvPr id="167" name="Google Shape;167;p3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8" name="Google Shape;168;p3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rtl="0">
              <a:spcBef>
                <a:spcPts val="0"/>
              </a:spcBef>
              <a:spcAft>
                <a:spcPts val="0"/>
              </a:spcAft>
              <a:buSzPts val="700"/>
              <a:buNone/>
              <a:defRPr/>
            </a:lvl1pPr>
            <a:lvl2pPr lvl="1" algn="l" rtl="0">
              <a:spcBef>
                <a:spcPts val="0"/>
              </a:spcBef>
              <a:spcAft>
                <a:spcPts val="0"/>
              </a:spcAft>
              <a:buSzPts val="700"/>
              <a:buNone/>
              <a:defRPr/>
            </a:lvl2pPr>
            <a:lvl3pPr lvl="2" algn="l" rtl="0">
              <a:spcBef>
                <a:spcPts val="0"/>
              </a:spcBef>
              <a:spcAft>
                <a:spcPts val="0"/>
              </a:spcAft>
              <a:buSzPts val="700"/>
              <a:buNone/>
              <a:defRPr/>
            </a:lvl3pPr>
            <a:lvl4pPr lvl="3" algn="l" rtl="0">
              <a:spcBef>
                <a:spcPts val="0"/>
              </a:spcBef>
              <a:spcAft>
                <a:spcPts val="0"/>
              </a:spcAft>
              <a:buSzPts val="700"/>
              <a:buNone/>
              <a:defRPr/>
            </a:lvl4pPr>
            <a:lvl5pPr lvl="4" algn="l" rtl="0">
              <a:spcBef>
                <a:spcPts val="0"/>
              </a:spcBef>
              <a:spcAft>
                <a:spcPts val="0"/>
              </a:spcAft>
              <a:buSzPts val="700"/>
              <a:buNone/>
              <a:defRPr/>
            </a:lvl5pPr>
            <a:lvl6pPr lvl="5" algn="l" rtl="0">
              <a:spcBef>
                <a:spcPts val="0"/>
              </a:spcBef>
              <a:spcAft>
                <a:spcPts val="0"/>
              </a:spcAft>
              <a:buSzPts val="700"/>
              <a:buNone/>
              <a:defRPr/>
            </a:lvl6pPr>
            <a:lvl7pPr lvl="6" algn="l" rtl="0">
              <a:spcBef>
                <a:spcPts val="0"/>
              </a:spcBef>
              <a:spcAft>
                <a:spcPts val="0"/>
              </a:spcAft>
              <a:buSzPts val="700"/>
              <a:buNone/>
              <a:defRPr/>
            </a:lvl7pPr>
            <a:lvl8pPr lvl="7" algn="l" rtl="0">
              <a:spcBef>
                <a:spcPts val="0"/>
              </a:spcBef>
              <a:spcAft>
                <a:spcPts val="0"/>
              </a:spcAft>
              <a:buSzPts val="700"/>
              <a:buNone/>
              <a:defRPr/>
            </a:lvl8pPr>
            <a:lvl9pPr lvl="8" algn="l" rtl="0">
              <a:spcBef>
                <a:spcPts val="0"/>
              </a:spcBef>
              <a:spcAft>
                <a:spcPts val="0"/>
              </a:spcAft>
              <a:buSzPts val="700"/>
              <a:buNone/>
              <a:defRPr/>
            </a:lvl9pPr>
          </a:lstStyle>
          <a:p>
            <a:endParaRPr/>
          </a:p>
        </p:txBody>
      </p:sp>
      <p:sp>
        <p:nvSpPr>
          <p:cNvPr id="169" name="Google Shape;169;p3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rmAutofit/>
          </a:bodyPr>
          <a:lstStyle>
            <a:lvl1pPr marR="0" lvl="0" algn="ctr" rtl="0">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a:endParaRPr/>
          </a:p>
        </p:txBody>
      </p:sp>
      <p:sp>
        <p:nvSpPr>
          <p:cNvPr id="97" name="Google Shape;97;p25"/>
          <p:cNvSpPr txBox="1">
            <a:spLocks noGrp="1"/>
          </p:cNvSpPr>
          <p:nvPr>
            <p:ph type="body" idx="1"/>
          </p:nvPr>
        </p:nvSpPr>
        <p:spPr>
          <a:xfrm>
            <a:off x="228600" y="800100"/>
            <a:ext cx="4114800" cy="2263200"/>
          </a:xfrm>
          <a:prstGeom prst="rect">
            <a:avLst/>
          </a:prstGeom>
          <a:noFill/>
          <a:ln>
            <a:noFill/>
          </a:ln>
        </p:spPr>
        <p:txBody>
          <a:bodyPr spcFirstLastPara="1" wrap="square" lIns="45725" tIns="22850" rIns="45725" bIns="22850" anchor="t" anchorCtr="0">
            <a:normAutofit/>
          </a:bodyPr>
          <a:lstStyle>
            <a:lvl1pPr marL="457200" marR="0" lvl="0"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98" name="Google Shape;98;p2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99" name="Google Shape;99;p2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spcBef>
                <a:spcPts val="0"/>
              </a:spcBef>
              <a:spcAft>
                <a:spcPts val="0"/>
              </a:spcAft>
              <a:buSzPts val="700"/>
              <a:buNone/>
              <a:defRPr sz="6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100" name="Google Shape;100;p2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spcBef>
                <a:spcPts val="0"/>
              </a:spcBef>
              <a:buNone/>
              <a:defRPr sz="600" b="0" i="0" u="none" strike="noStrike" cap="none">
                <a:solidFill>
                  <a:srgbClr val="888888"/>
                </a:solidFill>
                <a:latin typeface="Calibri"/>
                <a:ea typeface="Calibri"/>
                <a:cs typeface="Calibri"/>
                <a:sym typeface="Calibri"/>
              </a:defRPr>
            </a:lvl1pPr>
            <a:lvl2pPr marL="0" marR="0" lvl="1" indent="0" algn="r" rtl="0">
              <a:spcBef>
                <a:spcPts val="0"/>
              </a:spcBef>
              <a:buNone/>
              <a:defRPr sz="600" b="0" i="0" u="none" strike="noStrike" cap="none">
                <a:solidFill>
                  <a:srgbClr val="888888"/>
                </a:solidFill>
                <a:latin typeface="Calibri"/>
                <a:ea typeface="Calibri"/>
                <a:cs typeface="Calibri"/>
                <a:sym typeface="Calibri"/>
              </a:defRPr>
            </a:lvl2pPr>
            <a:lvl3pPr marL="0" marR="0" lvl="2" indent="0" algn="r" rtl="0">
              <a:spcBef>
                <a:spcPts val="0"/>
              </a:spcBef>
              <a:buNone/>
              <a:defRPr sz="600" b="0" i="0" u="none" strike="noStrike" cap="none">
                <a:solidFill>
                  <a:srgbClr val="888888"/>
                </a:solidFill>
                <a:latin typeface="Calibri"/>
                <a:ea typeface="Calibri"/>
                <a:cs typeface="Calibri"/>
                <a:sym typeface="Calibri"/>
              </a:defRPr>
            </a:lvl3pPr>
            <a:lvl4pPr marL="0" marR="0" lvl="3" indent="0" algn="r" rtl="0">
              <a:spcBef>
                <a:spcPts val="0"/>
              </a:spcBef>
              <a:buNone/>
              <a:defRPr sz="600" b="0" i="0" u="none" strike="noStrike" cap="none">
                <a:solidFill>
                  <a:srgbClr val="888888"/>
                </a:solidFill>
                <a:latin typeface="Calibri"/>
                <a:ea typeface="Calibri"/>
                <a:cs typeface="Calibri"/>
                <a:sym typeface="Calibri"/>
              </a:defRPr>
            </a:lvl4pPr>
            <a:lvl5pPr marL="0" marR="0" lvl="4" indent="0" algn="r" rtl="0">
              <a:spcBef>
                <a:spcPts val="0"/>
              </a:spcBef>
              <a:buNone/>
              <a:defRPr sz="600" b="0" i="0" u="none" strike="noStrike" cap="none">
                <a:solidFill>
                  <a:srgbClr val="888888"/>
                </a:solidFill>
                <a:latin typeface="Calibri"/>
                <a:ea typeface="Calibri"/>
                <a:cs typeface="Calibri"/>
                <a:sym typeface="Calibri"/>
              </a:defRPr>
            </a:lvl5pPr>
            <a:lvl6pPr marL="0" marR="0" lvl="5" indent="0" algn="r" rtl="0">
              <a:spcBef>
                <a:spcPts val="0"/>
              </a:spcBef>
              <a:buNone/>
              <a:defRPr sz="600" b="0" i="0" u="none" strike="noStrike" cap="none">
                <a:solidFill>
                  <a:srgbClr val="888888"/>
                </a:solidFill>
                <a:latin typeface="Calibri"/>
                <a:ea typeface="Calibri"/>
                <a:cs typeface="Calibri"/>
                <a:sym typeface="Calibri"/>
              </a:defRPr>
            </a:lvl6pPr>
            <a:lvl7pPr marL="0" marR="0" lvl="6" indent="0" algn="r" rtl="0">
              <a:spcBef>
                <a:spcPts val="0"/>
              </a:spcBef>
              <a:buNone/>
              <a:defRPr sz="600" b="0" i="0" u="none" strike="noStrike" cap="none">
                <a:solidFill>
                  <a:srgbClr val="888888"/>
                </a:solidFill>
                <a:latin typeface="Calibri"/>
                <a:ea typeface="Calibri"/>
                <a:cs typeface="Calibri"/>
                <a:sym typeface="Calibri"/>
              </a:defRPr>
            </a:lvl7pPr>
            <a:lvl8pPr marL="0" marR="0" lvl="7" indent="0" algn="r" rtl="0">
              <a:spcBef>
                <a:spcPts val="0"/>
              </a:spcBef>
              <a:buNone/>
              <a:defRPr sz="600" b="0" i="0" u="none" strike="noStrike" cap="none">
                <a:solidFill>
                  <a:srgbClr val="888888"/>
                </a:solidFill>
                <a:latin typeface="Calibri"/>
                <a:ea typeface="Calibri"/>
                <a:cs typeface="Calibri"/>
                <a:sym typeface="Calibri"/>
              </a:defRPr>
            </a:lvl8pPr>
            <a:lvl9pPr marL="0" marR="0" lvl="8" indent="0" algn="r" rtl="0">
              <a:spcBef>
                <a:spcPts val="0"/>
              </a:spcBef>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7"/>
          <p:cNvPicPr preferRelativeResize="0"/>
          <p:nvPr/>
        </p:nvPicPr>
        <p:blipFill>
          <a:blip r:embed="rId3">
            <a:alphaModFix/>
          </a:blip>
          <a:stretch>
            <a:fillRect/>
          </a:stretch>
        </p:blipFill>
        <p:spPr>
          <a:xfrm>
            <a:off x="0" y="0"/>
            <a:ext cx="9144000" cy="514551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4"/>
        <p:cNvGrpSpPr/>
        <p:nvPr/>
      </p:nvGrpSpPr>
      <p:grpSpPr>
        <a:xfrm>
          <a:off x="0" y="0"/>
          <a:ext cx="0" cy="0"/>
          <a:chOff x="0" y="0"/>
          <a:chExt cx="0" cy="0"/>
        </a:xfrm>
      </p:grpSpPr>
      <p:sp>
        <p:nvSpPr>
          <p:cNvPr id="295" name="Google Shape;295;p46"/>
          <p:cNvSpPr txBox="1">
            <a:spLocks noGrp="1"/>
          </p:cNvSpPr>
          <p:nvPr>
            <p:ph type="title"/>
          </p:nvPr>
        </p:nvSpPr>
        <p:spPr>
          <a:xfrm>
            <a:off x="311700" y="153150"/>
            <a:ext cx="8520600" cy="86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4120" b="1">
                <a:solidFill>
                  <a:schemeClr val="dk2"/>
                </a:solidFill>
              </a:rPr>
              <a:t>BREAKOUT TIME</a:t>
            </a:r>
            <a:endParaRPr sz="4120" b="1">
              <a:solidFill>
                <a:schemeClr val="dk2"/>
              </a:solidFill>
            </a:endParaRPr>
          </a:p>
        </p:txBody>
      </p:sp>
      <p:sp>
        <p:nvSpPr>
          <p:cNvPr id="296" name="Google Shape;29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97" name="Google Shape;297;p46"/>
          <p:cNvPicPr preferRelativeResize="0"/>
          <p:nvPr/>
        </p:nvPicPr>
        <p:blipFill>
          <a:blip r:embed="rId3">
            <a:alphaModFix/>
          </a:blip>
          <a:stretch>
            <a:fillRect/>
          </a:stretch>
        </p:blipFill>
        <p:spPr>
          <a:xfrm>
            <a:off x="2548238" y="1017750"/>
            <a:ext cx="4047525" cy="4047525"/>
          </a:xfrm>
          <a:prstGeom prst="rect">
            <a:avLst/>
          </a:prstGeom>
          <a:noFill/>
          <a:ln>
            <a:noFill/>
          </a:ln>
        </p:spPr>
      </p:pic>
      <p:sp>
        <p:nvSpPr>
          <p:cNvPr id="298" name="Google Shape;298;p46"/>
          <p:cNvSpPr/>
          <p:nvPr/>
        </p:nvSpPr>
        <p:spPr>
          <a:xfrm>
            <a:off x="4887925" y="3400825"/>
            <a:ext cx="1515600" cy="1447200"/>
          </a:xfrm>
          <a:prstGeom prst="ellipse">
            <a:avLst/>
          </a:prstGeom>
          <a:solidFill>
            <a:srgbClr val="E69138"/>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6"/>
          <p:cNvSpPr txBox="1"/>
          <p:nvPr/>
        </p:nvSpPr>
        <p:spPr>
          <a:xfrm>
            <a:off x="5022625" y="3870475"/>
            <a:ext cx="1246200" cy="5079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1 HOUR</a:t>
            </a:r>
            <a:endParaRPr sz="21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620" b="1">
                <a:solidFill>
                  <a:srgbClr val="000000"/>
                </a:solidFill>
              </a:rPr>
              <a:t>Share a quick report from your Issue Caucus</a:t>
            </a:r>
            <a:endParaRPr sz="2620" b="1">
              <a:solidFill>
                <a:srgbClr val="000000"/>
              </a:solidFill>
            </a:endParaRPr>
          </a:p>
        </p:txBody>
      </p:sp>
      <p:sp>
        <p:nvSpPr>
          <p:cNvPr id="305" name="Google Shape;30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306" name="Google Shape;306;p47"/>
          <p:cNvPicPr preferRelativeResize="0"/>
          <p:nvPr/>
        </p:nvPicPr>
        <p:blipFill>
          <a:blip r:embed="rId3">
            <a:alphaModFix/>
          </a:blip>
          <a:stretch>
            <a:fillRect/>
          </a:stretch>
        </p:blipFill>
        <p:spPr>
          <a:xfrm>
            <a:off x="2536725" y="1017725"/>
            <a:ext cx="4070548" cy="4070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0"/>
        <p:cNvGrpSpPr/>
        <p:nvPr/>
      </p:nvGrpSpPr>
      <p:grpSpPr>
        <a:xfrm>
          <a:off x="0" y="0"/>
          <a:ext cx="0" cy="0"/>
          <a:chOff x="0" y="0"/>
          <a:chExt cx="0" cy="0"/>
        </a:xfrm>
      </p:grpSpPr>
      <p:sp>
        <p:nvSpPr>
          <p:cNvPr id="311" name="Google Shape;31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20" b="1">
                <a:solidFill>
                  <a:srgbClr val="000000"/>
                </a:solidFill>
              </a:rPr>
              <a:t>What to Expect Next</a:t>
            </a:r>
            <a:endParaRPr sz="3120" b="1">
              <a:solidFill>
                <a:srgbClr val="000000"/>
              </a:solidFill>
            </a:endParaRPr>
          </a:p>
        </p:txBody>
      </p:sp>
      <p:sp>
        <p:nvSpPr>
          <p:cNvPr id="312" name="Google Shape;31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000000"/>
              </a:buClr>
              <a:buSzPts val="1800"/>
              <a:buChar char="●"/>
            </a:pPr>
            <a:r>
              <a:rPr lang="en">
                <a:solidFill>
                  <a:srgbClr val="000000"/>
                </a:solidFill>
              </a:rPr>
              <a:t>A summary of notes from your issue caucus will be forwarded to you and your Anchors</a:t>
            </a:r>
            <a:endParaRPr>
              <a:solidFill>
                <a:srgbClr val="000000"/>
              </a:solidFill>
            </a:endParaRPr>
          </a:p>
          <a:p>
            <a:pPr marL="457200" lvl="0" indent="0" algn="l" rtl="0">
              <a:spcBef>
                <a:spcPts val="0"/>
              </a:spcBef>
              <a:spcAft>
                <a:spcPts val="0"/>
              </a:spcAft>
              <a:buNone/>
            </a:pP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Meetings with your Issue Caucus group before March 15th to develop questions </a:t>
            </a:r>
            <a:endParaRPr>
              <a:solidFill>
                <a:srgbClr val="000000"/>
              </a:solidFill>
            </a:endParaRPr>
          </a:p>
        </p:txBody>
      </p:sp>
      <p:pic>
        <p:nvPicPr>
          <p:cNvPr id="313" name="Google Shape;313;p48"/>
          <p:cNvPicPr preferRelativeResize="0"/>
          <p:nvPr/>
        </p:nvPicPr>
        <p:blipFill>
          <a:blip r:embed="rId3">
            <a:alphaModFix/>
          </a:blip>
          <a:stretch>
            <a:fillRect/>
          </a:stretch>
        </p:blipFill>
        <p:spPr>
          <a:xfrm flipH="1">
            <a:off x="6957976" y="3109975"/>
            <a:ext cx="2186026" cy="2033525"/>
          </a:xfrm>
          <a:prstGeom prst="rect">
            <a:avLst/>
          </a:prstGeom>
          <a:noFill/>
          <a:ln>
            <a:noFill/>
          </a:ln>
        </p:spPr>
      </p:pic>
      <p:pic>
        <p:nvPicPr>
          <p:cNvPr id="314" name="Google Shape;314;p48"/>
          <p:cNvPicPr preferRelativeResize="0"/>
          <p:nvPr/>
        </p:nvPicPr>
        <p:blipFill rotWithShape="1">
          <a:blip r:embed="rId4">
            <a:alphaModFix/>
          </a:blip>
          <a:srcRect b="8214"/>
          <a:stretch/>
        </p:blipFill>
        <p:spPr>
          <a:xfrm>
            <a:off x="1513475" y="3372675"/>
            <a:ext cx="2893875" cy="177082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18"/>
        <p:cNvGrpSpPr/>
        <p:nvPr/>
      </p:nvGrpSpPr>
      <p:grpSpPr>
        <a:xfrm>
          <a:off x="0" y="0"/>
          <a:ext cx="0" cy="0"/>
          <a:chOff x="0" y="0"/>
          <a:chExt cx="0" cy="0"/>
        </a:xfrm>
      </p:grpSpPr>
      <p:sp>
        <p:nvSpPr>
          <p:cNvPr id="319" name="Google Shape;319;p49"/>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911" b="1">
                <a:solidFill>
                  <a:srgbClr val="000000"/>
                </a:solidFill>
              </a:rPr>
              <a:t>Homework</a:t>
            </a:r>
            <a:endParaRPr sz="3911" b="1">
              <a:solidFill>
                <a:srgbClr val="000000"/>
              </a:solidFill>
            </a:endParaRPr>
          </a:p>
          <a:p>
            <a:pPr marL="0" lvl="0" indent="0" algn="l" rtl="0">
              <a:spcBef>
                <a:spcPts val="0"/>
              </a:spcBef>
              <a:spcAft>
                <a:spcPts val="0"/>
              </a:spcAft>
              <a:buNone/>
            </a:pPr>
            <a:r>
              <a:rPr lang="en"/>
              <a:t>Ho</a:t>
            </a:r>
            <a:endParaRPr/>
          </a:p>
        </p:txBody>
      </p:sp>
      <p:sp>
        <p:nvSpPr>
          <p:cNvPr id="320" name="Google Shape;320;p49"/>
          <p:cNvSpPr txBox="1">
            <a:spLocks noGrp="1"/>
          </p:cNvSpPr>
          <p:nvPr>
            <p:ph type="body" idx="1"/>
          </p:nvPr>
        </p:nvSpPr>
        <p:spPr>
          <a:xfrm>
            <a:off x="311700" y="1152475"/>
            <a:ext cx="8520600" cy="385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Reflect on what was shared within your Issue Caucus group:</a:t>
            </a:r>
            <a:endParaRPr>
              <a:solidFill>
                <a:srgbClr val="000000"/>
              </a:solidFill>
            </a:endParaRPr>
          </a:p>
          <a:p>
            <a:pPr marL="0" lvl="0" indent="0" algn="l" rtl="0">
              <a:spcBef>
                <a:spcPts val="0"/>
              </a:spcBef>
              <a:spcAft>
                <a:spcPts val="0"/>
              </a:spcAft>
              <a:buNone/>
            </a:pP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What are questions you may have from the experiences that were shared in your group?</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I.e. “Why does the service/program have strict requirements? …”</a:t>
            </a:r>
            <a:endParaRPr>
              <a:solidFill>
                <a:srgbClr val="000000"/>
              </a:solidFill>
            </a:endParaRPr>
          </a:p>
          <a:p>
            <a:pPr marL="914400" lvl="0" indent="0" algn="l" rtl="0">
              <a:spcBef>
                <a:spcPts val="0"/>
              </a:spcBef>
              <a:spcAft>
                <a:spcPts val="0"/>
              </a:spcAft>
              <a:buNone/>
            </a:pP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How does your questions relate to systems?</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 </a:t>
            </a:r>
            <a:r>
              <a:rPr lang="en" sz="1300">
                <a:solidFill>
                  <a:srgbClr val="000000"/>
                </a:solidFill>
              </a:rPr>
              <a:t>Level of systems: Neighborhood, City, County, Region, State, or National</a:t>
            </a: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endParaRPr sz="1300">
              <a:solidFill>
                <a:srgbClr val="000000"/>
              </a:solidFill>
            </a:endParaRPr>
          </a:p>
          <a:p>
            <a:pPr marL="0" lvl="0" indent="0" algn="l" rtl="0">
              <a:spcBef>
                <a:spcPts val="0"/>
              </a:spcBef>
              <a:spcAft>
                <a:spcPts val="0"/>
              </a:spcAft>
              <a:buNone/>
            </a:pPr>
            <a:r>
              <a:rPr lang="en" sz="1300">
                <a:solidFill>
                  <a:srgbClr val="000000"/>
                </a:solidFill>
              </a:rPr>
              <a:t>*This will prepare you as we share questions in our next issue caucus group meetings.  </a:t>
            </a:r>
            <a:endParaRPr sz="1300">
              <a:solidFill>
                <a:srgbClr val="000000"/>
              </a:solidFill>
            </a:endParaRPr>
          </a:p>
          <a:p>
            <a:pPr marL="914400" lvl="0" indent="0" algn="l" rtl="0">
              <a:spcBef>
                <a:spcPts val="0"/>
              </a:spcBef>
              <a:spcAft>
                <a:spcPts val="0"/>
              </a:spcAft>
              <a:buNone/>
            </a:pP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0"/>
          <p:cNvSpPr txBox="1">
            <a:spLocks noGrp="1"/>
          </p:cNvSpPr>
          <p:nvPr>
            <p:ph type="title"/>
          </p:nvPr>
        </p:nvSpPr>
        <p:spPr>
          <a:xfrm>
            <a:off x="311700" y="272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20" b="1" u="sng"/>
              <a:t>Next Residents Council Meeting</a:t>
            </a:r>
            <a:endParaRPr sz="3720" b="1" u="sng"/>
          </a:p>
        </p:txBody>
      </p:sp>
      <p:sp>
        <p:nvSpPr>
          <p:cNvPr id="326" name="Google Shape;326;p50"/>
          <p:cNvSpPr txBox="1">
            <a:spLocks noGrp="1"/>
          </p:cNvSpPr>
          <p:nvPr>
            <p:ph type="body" idx="1"/>
          </p:nvPr>
        </p:nvSpPr>
        <p:spPr>
          <a:xfrm>
            <a:off x="311700" y="1524650"/>
            <a:ext cx="8520600" cy="3044400"/>
          </a:xfrm>
          <a:prstGeom prst="rect">
            <a:avLst/>
          </a:prstGeom>
        </p:spPr>
        <p:txBody>
          <a:bodyPr spcFirstLastPara="1" wrap="square" lIns="91425" tIns="91425" rIns="91425" bIns="91425" anchor="t" anchorCtr="0">
            <a:normAutofit/>
          </a:bodyPr>
          <a:lstStyle/>
          <a:p>
            <a:pPr marL="0" lvl="0" indent="0" algn="ctr" rtl="0">
              <a:spcBef>
                <a:spcPts val="1000"/>
              </a:spcBef>
              <a:spcAft>
                <a:spcPts val="0"/>
              </a:spcAft>
              <a:buNone/>
            </a:pPr>
            <a:r>
              <a:rPr lang="en" sz="3400" b="1">
                <a:solidFill>
                  <a:schemeClr val="dk1"/>
                </a:solidFill>
              </a:rPr>
              <a:t>Residents Council Meeting #2</a:t>
            </a:r>
            <a:endParaRPr sz="2300">
              <a:solidFill>
                <a:schemeClr val="dk1"/>
              </a:solidFill>
            </a:endParaRPr>
          </a:p>
          <a:p>
            <a:pPr marL="0" lvl="0" indent="0" algn="ctr" rtl="0">
              <a:lnSpc>
                <a:spcPct val="115000"/>
              </a:lnSpc>
              <a:spcBef>
                <a:spcPts val="1200"/>
              </a:spcBef>
              <a:spcAft>
                <a:spcPts val="0"/>
              </a:spcAft>
              <a:buNone/>
            </a:pPr>
            <a:endParaRPr>
              <a:solidFill>
                <a:schemeClr val="dk1"/>
              </a:solidFill>
            </a:endParaRPr>
          </a:p>
          <a:p>
            <a:pPr marL="0" lvl="0" indent="0" algn="ctr" rtl="0">
              <a:lnSpc>
                <a:spcPct val="115000"/>
              </a:lnSpc>
              <a:spcBef>
                <a:spcPts val="1200"/>
              </a:spcBef>
              <a:spcAft>
                <a:spcPts val="1200"/>
              </a:spcAft>
              <a:buNone/>
            </a:pPr>
            <a:r>
              <a:rPr lang="en" sz="2400">
                <a:solidFill>
                  <a:schemeClr val="dk1"/>
                </a:solidFill>
              </a:rPr>
              <a:t>Tuesday, March 15th from 5:30pm-7pm</a:t>
            </a:r>
            <a:endParaRPr sz="2400">
              <a:solidFill>
                <a:schemeClr val="dk1"/>
              </a:solidFill>
            </a:endParaRPr>
          </a:p>
        </p:txBody>
      </p:sp>
      <p:pic>
        <p:nvPicPr>
          <p:cNvPr id="327" name="Google Shape;327;p50"/>
          <p:cNvPicPr preferRelativeResize="0"/>
          <p:nvPr/>
        </p:nvPicPr>
        <p:blipFill>
          <a:blip r:embed="rId3">
            <a:alphaModFix/>
          </a:blip>
          <a:stretch>
            <a:fillRect/>
          </a:stretch>
        </p:blipFill>
        <p:spPr>
          <a:xfrm>
            <a:off x="7670125" y="3731775"/>
            <a:ext cx="1315076" cy="131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8"/>
        <p:cNvGrpSpPr/>
        <p:nvPr/>
      </p:nvGrpSpPr>
      <p:grpSpPr>
        <a:xfrm>
          <a:off x="0" y="0"/>
          <a:ext cx="0" cy="0"/>
          <a:chOff x="0" y="0"/>
          <a:chExt cx="0" cy="0"/>
        </a:xfrm>
      </p:grpSpPr>
      <p:sp>
        <p:nvSpPr>
          <p:cNvPr id="179" name="Google Shape;179;p38"/>
          <p:cNvSpPr txBox="1">
            <a:spLocks noGrp="1"/>
          </p:cNvSpPr>
          <p:nvPr>
            <p:ph type="ctrTitle" idx="4294967295"/>
          </p:nvPr>
        </p:nvSpPr>
        <p:spPr>
          <a:xfrm>
            <a:off x="997425" y="152389"/>
            <a:ext cx="7136700" cy="10224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chemeClr val="dk1"/>
              </a:buClr>
              <a:buSzPts val="3300"/>
              <a:buFont typeface="Calibri"/>
              <a:buNone/>
            </a:pPr>
            <a:r>
              <a:rPr lang="en" sz="3300" b="1" i="0" u="none" strike="noStrike" cap="none">
                <a:solidFill>
                  <a:schemeClr val="lt1"/>
                </a:solidFill>
                <a:latin typeface="Calibri"/>
                <a:ea typeface="Calibri"/>
                <a:cs typeface="Calibri"/>
                <a:sym typeface="Calibri"/>
              </a:rPr>
              <a:t>Welcome, Instructions for Zoom</a:t>
            </a:r>
            <a:endParaRPr sz="3300" b="1" i="0" u="none" strike="noStrike" cap="none">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300"/>
              <a:buFont typeface="Calibri"/>
              <a:buNone/>
            </a:pPr>
            <a:r>
              <a:rPr lang="en" sz="3300" b="1" i="0" u="none" strike="noStrike" cap="none">
                <a:solidFill>
                  <a:schemeClr val="lt1"/>
                </a:solidFill>
                <a:latin typeface="Calibri"/>
                <a:ea typeface="Calibri"/>
                <a:cs typeface="Calibri"/>
                <a:sym typeface="Calibri"/>
              </a:rPr>
              <a:t>Bienvenidos, Instrucciones para Zoom</a:t>
            </a:r>
            <a:endParaRPr sz="3300" b="1" i="0" u="none" strike="noStrike" cap="none">
              <a:solidFill>
                <a:schemeClr val="lt1"/>
              </a:solidFill>
              <a:latin typeface="Calibri"/>
              <a:ea typeface="Calibri"/>
              <a:cs typeface="Calibri"/>
              <a:sym typeface="Calibri"/>
            </a:endParaRPr>
          </a:p>
        </p:txBody>
      </p:sp>
      <p:sp>
        <p:nvSpPr>
          <p:cNvPr id="180" name="Google Shape;180;p38"/>
          <p:cNvSpPr txBox="1">
            <a:spLocks noGrp="1"/>
          </p:cNvSpPr>
          <p:nvPr>
            <p:ph type="subTitle" idx="4294967295"/>
          </p:nvPr>
        </p:nvSpPr>
        <p:spPr>
          <a:xfrm>
            <a:off x="158225" y="1216000"/>
            <a:ext cx="7136700" cy="7926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700"/>
              <a:buFont typeface="Arial"/>
              <a:buNone/>
            </a:pPr>
            <a:r>
              <a:rPr lang="en" sz="1700" b="0" i="0" u="none" strike="noStrike" cap="none">
                <a:solidFill>
                  <a:schemeClr val="lt1"/>
                </a:solidFill>
                <a:latin typeface="Calibri"/>
                <a:ea typeface="Calibri"/>
                <a:cs typeface="Calibri"/>
                <a:sym typeface="Calibri"/>
              </a:rPr>
              <a:t>Select the World Icon, Then Pick Your Prefered Language </a:t>
            </a:r>
            <a:endParaRPr sz="1800" b="0" i="0" u="none" strike="noStrike" cap="none">
              <a:solidFill>
                <a:schemeClr val="lt1"/>
              </a:solidFill>
              <a:latin typeface="Arial"/>
              <a:ea typeface="Arial"/>
              <a:cs typeface="Arial"/>
              <a:sym typeface="Arial"/>
            </a:endParaRPr>
          </a:p>
          <a:p>
            <a:pPr marL="0" marR="0" lvl="0" indent="0" algn="l" rtl="0">
              <a:lnSpc>
                <a:spcPct val="90000"/>
              </a:lnSpc>
              <a:spcBef>
                <a:spcPts val="0"/>
              </a:spcBef>
              <a:spcAft>
                <a:spcPts val="0"/>
              </a:spcAft>
              <a:buClr>
                <a:schemeClr val="dk1"/>
              </a:buClr>
              <a:buSzPts val="1700"/>
              <a:buFont typeface="Arial"/>
              <a:buNone/>
            </a:pPr>
            <a:r>
              <a:rPr lang="en" sz="1700" b="0" i="0" u="none" strike="noStrike" cap="none">
                <a:solidFill>
                  <a:schemeClr val="lt1"/>
                </a:solidFill>
                <a:latin typeface="Calibri"/>
                <a:ea typeface="Calibri"/>
                <a:cs typeface="Calibri"/>
                <a:sym typeface="Calibri"/>
              </a:rPr>
              <a:t>Selecciona el Icono de Mundo, Elije Tu Idioma Preferido</a:t>
            </a:r>
            <a:endParaRPr sz="1700" b="0" i="0" u="none" strike="noStrike" cap="none">
              <a:solidFill>
                <a:schemeClr val="lt1"/>
              </a:solidFill>
              <a:highlight>
                <a:srgbClr val="FFF2CC"/>
              </a:highlight>
              <a:latin typeface="Calibri"/>
              <a:ea typeface="Calibri"/>
              <a:cs typeface="Calibri"/>
              <a:sym typeface="Calibri"/>
            </a:endParaRPr>
          </a:p>
          <a:p>
            <a:pPr marL="0" marR="0" lvl="0" indent="0" algn="l" rtl="0">
              <a:lnSpc>
                <a:spcPct val="90000"/>
              </a:lnSpc>
              <a:spcBef>
                <a:spcPts val="0"/>
              </a:spcBef>
              <a:spcAft>
                <a:spcPts val="1200"/>
              </a:spcAft>
              <a:buClr>
                <a:schemeClr val="dk1"/>
              </a:buClr>
              <a:buSzPts val="1700"/>
              <a:buFont typeface="Arial"/>
              <a:buNone/>
            </a:pPr>
            <a:endParaRPr sz="1700" b="0" i="0" u="none" strike="noStrike" cap="none">
              <a:solidFill>
                <a:schemeClr val="lt1"/>
              </a:solidFill>
              <a:latin typeface="Calibri"/>
              <a:ea typeface="Calibri"/>
              <a:cs typeface="Calibri"/>
              <a:sym typeface="Calibri"/>
            </a:endParaRPr>
          </a:p>
        </p:txBody>
      </p:sp>
      <p:pic>
        <p:nvPicPr>
          <p:cNvPr id="181" name="Google Shape;181;p38"/>
          <p:cNvPicPr preferRelativeResize="0"/>
          <p:nvPr/>
        </p:nvPicPr>
        <p:blipFill rotWithShape="1">
          <a:blip r:embed="rId3">
            <a:alphaModFix/>
          </a:blip>
          <a:srcRect/>
          <a:stretch/>
        </p:blipFill>
        <p:spPr>
          <a:xfrm>
            <a:off x="202826" y="1955653"/>
            <a:ext cx="8839198" cy="355345"/>
          </a:xfrm>
          <a:prstGeom prst="rect">
            <a:avLst/>
          </a:prstGeom>
          <a:noFill/>
          <a:ln>
            <a:noFill/>
          </a:ln>
        </p:spPr>
      </p:pic>
      <p:sp>
        <p:nvSpPr>
          <p:cNvPr id="182" name="Google Shape;182;p38"/>
          <p:cNvSpPr/>
          <p:nvPr/>
        </p:nvSpPr>
        <p:spPr>
          <a:xfrm rot="-10796772">
            <a:off x="5492999" y="1397301"/>
            <a:ext cx="319500" cy="495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pic>
        <p:nvPicPr>
          <p:cNvPr id="183" name="Google Shape;183;p38"/>
          <p:cNvPicPr preferRelativeResize="0"/>
          <p:nvPr/>
        </p:nvPicPr>
        <p:blipFill rotWithShape="1">
          <a:blip r:embed="rId4">
            <a:alphaModFix/>
          </a:blip>
          <a:srcRect t="78025" r="16826" b="3818"/>
          <a:stretch/>
        </p:blipFill>
        <p:spPr>
          <a:xfrm>
            <a:off x="165000" y="2460225"/>
            <a:ext cx="8914848" cy="1094572"/>
          </a:xfrm>
          <a:prstGeom prst="rect">
            <a:avLst/>
          </a:prstGeom>
          <a:noFill/>
          <a:ln>
            <a:noFill/>
          </a:ln>
        </p:spPr>
      </p:pic>
      <p:sp>
        <p:nvSpPr>
          <p:cNvPr id="184" name="Google Shape;184;p38"/>
          <p:cNvSpPr/>
          <p:nvPr/>
        </p:nvSpPr>
        <p:spPr>
          <a:xfrm rot="-5397232">
            <a:off x="6425113" y="2381094"/>
            <a:ext cx="372600" cy="849900"/>
          </a:xfrm>
          <a:prstGeom prst="up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185" name="Google Shape;185;p38"/>
          <p:cNvSpPr txBox="1">
            <a:spLocks noGrp="1"/>
          </p:cNvSpPr>
          <p:nvPr>
            <p:ph type="subTitle" idx="4294967295"/>
          </p:nvPr>
        </p:nvSpPr>
        <p:spPr>
          <a:xfrm>
            <a:off x="107725" y="4350225"/>
            <a:ext cx="8972100" cy="5367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6AA84F"/>
              </a:buClr>
              <a:buSzPts val="1300"/>
              <a:buFont typeface="Arial"/>
              <a:buNone/>
            </a:pPr>
            <a:r>
              <a:rPr lang="en" sz="1300" b="0" i="0" u="none" strike="noStrike" cap="none">
                <a:solidFill>
                  <a:srgbClr val="6AA84F"/>
                </a:solidFill>
                <a:latin typeface="Calibri"/>
                <a:ea typeface="Calibri"/>
                <a:cs typeface="Calibri"/>
                <a:sym typeface="Calibri"/>
              </a:rPr>
              <a:t>Tech support:</a:t>
            </a:r>
            <a:endParaRPr sz="1800" b="0" i="0" u="none" strike="noStrike" cap="none">
              <a:solidFill>
                <a:schemeClr val="lt2"/>
              </a:solidFill>
              <a:latin typeface="Arial"/>
              <a:ea typeface="Arial"/>
              <a:cs typeface="Arial"/>
              <a:sym typeface="Arial"/>
            </a:endParaRPr>
          </a:p>
          <a:p>
            <a:pPr marL="0" marR="0" lvl="0" indent="0" algn="l" rtl="0">
              <a:lnSpc>
                <a:spcPct val="90000"/>
              </a:lnSpc>
              <a:spcBef>
                <a:spcPts val="0"/>
              </a:spcBef>
              <a:spcAft>
                <a:spcPts val="1200"/>
              </a:spcAft>
              <a:buClr>
                <a:srgbClr val="6AA84F"/>
              </a:buClr>
              <a:buSzPts val="1300"/>
              <a:buFont typeface="Arial"/>
              <a:buNone/>
            </a:pPr>
            <a:r>
              <a:rPr lang="en" sz="1300" b="0" i="0" u="none" strike="noStrike" cap="none">
                <a:solidFill>
                  <a:srgbClr val="6AA84F"/>
                </a:solidFill>
                <a:latin typeface="Calibri"/>
                <a:ea typeface="Calibri"/>
                <a:cs typeface="Calibri"/>
                <a:sym typeface="Calibri"/>
              </a:rPr>
              <a:t>Para Apoyo Técnico:</a:t>
            </a:r>
            <a:endParaRPr sz="1300" b="0" i="0" u="none" strike="noStrike" cap="none">
              <a:solidFill>
                <a:srgbClr val="6AA84F"/>
              </a:solidFill>
              <a:latin typeface="Calibri"/>
              <a:ea typeface="Calibri"/>
              <a:cs typeface="Calibri"/>
              <a:sym typeface="Calibri"/>
            </a:endParaRPr>
          </a:p>
        </p:txBody>
      </p:sp>
      <p:sp>
        <p:nvSpPr>
          <p:cNvPr id="186" name="Google Shape;186;p38"/>
          <p:cNvSpPr txBox="1">
            <a:spLocks noGrp="1"/>
          </p:cNvSpPr>
          <p:nvPr>
            <p:ph type="subTitle" idx="4294967295"/>
          </p:nvPr>
        </p:nvSpPr>
        <p:spPr>
          <a:xfrm>
            <a:off x="259950" y="3679400"/>
            <a:ext cx="8624100" cy="4962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The meeting will have simultaneous interpreting, so you are welcome to comment in your native language. </a:t>
            </a:r>
            <a:endParaRPr sz="1800" b="0" i="0" u="none" strike="noStrike" cap="none">
              <a:solidFill>
                <a:schemeClr val="lt1"/>
              </a:solidFill>
              <a:latin typeface="Arial"/>
              <a:ea typeface="Arial"/>
              <a:cs typeface="Arial"/>
              <a:sym typeface="Arial"/>
            </a:endParaRPr>
          </a:p>
          <a:p>
            <a:pPr marL="0" marR="0" lvl="0" indent="0" algn="l" rtl="0">
              <a:lnSpc>
                <a:spcPct val="90000"/>
              </a:lnSpc>
              <a:spcBef>
                <a:spcPts val="0"/>
              </a:spcBef>
              <a:spcAft>
                <a:spcPts val="1200"/>
              </a:spcAft>
              <a:buClr>
                <a:schemeClr val="dk1"/>
              </a:buClr>
              <a:buSzPts val="1100"/>
              <a:buFont typeface="Arial"/>
              <a:buNone/>
            </a:pPr>
            <a:r>
              <a:rPr lang="en" sz="1100" b="0" i="0" u="none" strike="noStrike" cap="none">
                <a:solidFill>
                  <a:schemeClr val="lt1"/>
                </a:solidFill>
                <a:latin typeface="Calibri"/>
                <a:ea typeface="Calibri"/>
                <a:cs typeface="Calibri"/>
                <a:sym typeface="Calibri"/>
              </a:rPr>
              <a:t>La junta será interpretada simultáneamente, así que le invitamos a que haga comentarios en su lenguaje nativo. </a:t>
            </a: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90"/>
        <p:cNvGrpSpPr/>
        <p:nvPr/>
      </p:nvGrpSpPr>
      <p:grpSpPr>
        <a:xfrm>
          <a:off x="0" y="0"/>
          <a:ext cx="0" cy="0"/>
          <a:chOff x="0" y="0"/>
          <a:chExt cx="0" cy="0"/>
        </a:xfrm>
      </p:grpSpPr>
      <p:sp>
        <p:nvSpPr>
          <p:cNvPr id="191" name="Google Shape;191;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920" b="1">
                <a:solidFill>
                  <a:schemeClr val="lt1"/>
                </a:solidFill>
              </a:rPr>
              <a:t>AGENDA</a:t>
            </a:r>
            <a:endParaRPr sz="2920"/>
          </a:p>
        </p:txBody>
      </p:sp>
      <p:sp>
        <p:nvSpPr>
          <p:cNvPr id="192" name="Google Shape;192;p39"/>
          <p:cNvSpPr txBox="1">
            <a:spLocks noGrp="1"/>
          </p:cNvSpPr>
          <p:nvPr>
            <p:ph type="body" idx="1"/>
          </p:nvPr>
        </p:nvSpPr>
        <p:spPr>
          <a:xfrm>
            <a:off x="598500" y="1439825"/>
            <a:ext cx="8277300" cy="3370200"/>
          </a:xfrm>
          <a:prstGeom prst="rect">
            <a:avLst/>
          </a:prstGeom>
          <a:noFill/>
          <a:ln>
            <a:noFill/>
          </a:ln>
        </p:spPr>
        <p:txBody>
          <a:bodyPr spcFirstLastPara="1" wrap="square" lIns="91425" tIns="91425" rIns="91425" bIns="91425" anchor="t" anchorCtr="0">
            <a:normAutofit lnSpcReduction="10000"/>
          </a:bodyPr>
          <a:lstStyle/>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Group Norms/Outcomes</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Grounding Activity</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Review of issues</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Timeline review</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Breakout Groups into Issue Caucuses (1 hr)</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Come back together and share a quick summary from each issue caucus group</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What to expect next</a:t>
            </a:r>
            <a:endParaRPr sz="2200" b="1">
              <a:solidFill>
                <a:srgbClr val="000000"/>
              </a:solidFill>
            </a:endParaRPr>
          </a:p>
          <a:p>
            <a:pPr marL="457200" lvl="0" indent="-357822" algn="l" rtl="0">
              <a:lnSpc>
                <a:spcPct val="115000"/>
              </a:lnSpc>
              <a:spcBef>
                <a:spcPts val="0"/>
              </a:spcBef>
              <a:spcAft>
                <a:spcPts val="0"/>
              </a:spcAft>
              <a:buClr>
                <a:srgbClr val="000000"/>
              </a:buClr>
              <a:buSzPct val="100000"/>
              <a:buChar char="●"/>
            </a:pPr>
            <a:r>
              <a:rPr lang="en" sz="2200" b="1">
                <a:solidFill>
                  <a:srgbClr val="000000"/>
                </a:solidFill>
              </a:rPr>
              <a:t>Homework</a:t>
            </a:r>
            <a:endParaRPr sz="2200" b="1">
              <a:solidFill>
                <a:srgbClr val="000000"/>
              </a:solidFill>
            </a:endParaRPr>
          </a:p>
          <a:p>
            <a:pPr marL="457200" lvl="0" indent="0" algn="l" rtl="0">
              <a:lnSpc>
                <a:spcPct val="115000"/>
              </a:lnSpc>
              <a:spcBef>
                <a:spcPts val="1200"/>
              </a:spcBef>
              <a:spcAft>
                <a:spcPts val="1200"/>
              </a:spcAft>
              <a:buSzPct val="81818"/>
              <a:buNone/>
            </a:pPr>
            <a:endParaRPr sz="2200" b="1">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6"/>
        <p:cNvGrpSpPr/>
        <p:nvPr/>
      </p:nvGrpSpPr>
      <p:grpSpPr>
        <a:xfrm>
          <a:off x="0" y="0"/>
          <a:ext cx="0" cy="0"/>
          <a:chOff x="0" y="0"/>
          <a:chExt cx="0" cy="0"/>
        </a:xfrm>
      </p:grpSpPr>
      <p:sp>
        <p:nvSpPr>
          <p:cNvPr id="197" name="Google Shape;197;p40"/>
          <p:cNvSpPr txBox="1">
            <a:spLocks noGrp="1"/>
          </p:cNvSpPr>
          <p:nvPr>
            <p:ph type="title"/>
          </p:nvPr>
        </p:nvSpPr>
        <p:spPr>
          <a:xfrm>
            <a:off x="235750" y="188400"/>
            <a:ext cx="85206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520"/>
              <a:buFont typeface="Arial"/>
              <a:buNone/>
            </a:pPr>
            <a:r>
              <a:rPr lang="en" sz="3320" b="1">
                <a:solidFill>
                  <a:srgbClr val="000000"/>
                </a:solidFill>
              </a:rPr>
              <a:t>Let’s review our Norms...</a:t>
            </a:r>
            <a:endParaRPr sz="3320" b="1">
              <a:solidFill>
                <a:srgbClr val="000000"/>
              </a:solidFill>
            </a:endParaRPr>
          </a:p>
          <a:p>
            <a:pPr marL="0" lvl="0" indent="0" algn="l" rtl="0">
              <a:lnSpc>
                <a:spcPct val="100000"/>
              </a:lnSpc>
              <a:spcBef>
                <a:spcPts val="0"/>
              </a:spcBef>
              <a:spcAft>
                <a:spcPts val="0"/>
              </a:spcAft>
              <a:buSzPts val="2520"/>
              <a:buNone/>
            </a:pPr>
            <a:endParaRPr sz="2520" b="1">
              <a:solidFill>
                <a:srgbClr val="000000"/>
              </a:solidFill>
            </a:endParaRPr>
          </a:p>
        </p:txBody>
      </p:sp>
      <p:sp>
        <p:nvSpPr>
          <p:cNvPr id="198" name="Google Shape;198;p40"/>
          <p:cNvSpPr txBox="1">
            <a:spLocks noGrp="1"/>
          </p:cNvSpPr>
          <p:nvPr>
            <p:ph type="body" idx="1"/>
          </p:nvPr>
        </p:nvSpPr>
        <p:spPr>
          <a:xfrm>
            <a:off x="22350" y="893475"/>
            <a:ext cx="9099300" cy="36867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ct val="321141"/>
              <a:buNone/>
            </a:pPr>
            <a:endParaRPr sz="2242" b="1">
              <a:solidFill>
                <a:srgbClr val="000000"/>
              </a:solidFill>
              <a:latin typeface="Arial"/>
              <a:ea typeface="Arial"/>
              <a:cs typeface="Arial"/>
              <a:sym typeface="Arial"/>
            </a:endParaRPr>
          </a:p>
          <a:p>
            <a:pPr marL="0" lvl="0" indent="0" algn="l" rtl="0">
              <a:lnSpc>
                <a:spcPct val="115000"/>
              </a:lnSpc>
              <a:spcBef>
                <a:spcPts val="0"/>
              </a:spcBef>
              <a:spcAft>
                <a:spcPts val="0"/>
              </a:spcAft>
              <a:buSzPct val="321141"/>
              <a:buNone/>
            </a:pPr>
            <a:endParaRPr sz="2242" b="1">
              <a:solidFill>
                <a:srgbClr val="000000"/>
              </a:solidFill>
              <a:latin typeface="Arial"/>
              <a:ea typeface="Arial"/>
              <a:cs typeface="Arial"/>
              <a:sym typeface="Arial"/>
            </a:endParaRPr>
          </a:p>
          <a:p>
            <a:pPr marL="457200" lvl="0" indent="0" algn="l" rtl="0">
              <a:lnSpc>
                <a:spcPct val="100000"/>
              </a:lnSpc>
              <a:spcBef>
                <a:spcPts val="0"/>
              </a:spcBef>
              <a:spcAft>
                <a:spcPts val="0"/>
              </a:spcAft>
              <a:buSzPct val="95731"/>
              <a:buNone/>
            </a:pPr>
            <a:r>
              <a:rPr lang="en" sz="7521" b="1">
                <a:solidFill>
                  <a:srgbClr val="000000"/>
                </a:solidFill>
                <a:latin typeface="Arial"/>
                <a:ea typeface="Arial"/>
                <a:cs typeface="Arial"/>
                <a:sym typeface="Arial"/>
              </a:rPr>
              <a:t>1. Be open to new ideas</a:t>
            </a:r>
            <a:endParaRPr sz="7521" b="1">
              <a:solidFill>
                <a:srgbClr val="000000"/>
              </a:solidFill>
              <a:latin typeface="Arial"/>
              <a:ea typeface="Arial"/>
              <a:cs typeface="Arial"/>
              <a:sym typeface="Arial"/>
            </a:endParaRPr>
          </a:p>
          <a:p>
            <a:pPr marL="457200" lvl="0" indent="0" algn="l" rtl="0">
              <a:lnSpc>
                <a:spcPct val="100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2. Listen to each speaker</a:t>
            </a:r>
            <a:endParaRPr sz="7521" b="1">
              <a:solidFill>
                <a:srgbClr val="000000"/>
              </a:solidFill>
              <a:latin typeface="Arial"/>
              <a:ea typeface="Arial"/>
              <a:cs typeface="Arial"/>
              <a:sym typeface="Arial"/>
            </a:endParaRPr>
          </a:p>
          <a:p>
            <a:pPr marL="457200" lvl="0" indent="0" algn="l" rtl="0">
              <a:lnSpc>
                <a:spcPct val="115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3.</a:t>
            </a:r>
            <a:r>
              <a:rPr lang="en" sz="7021">
                <a:solidFill>
                  <a:srgbClr val="000000"/>
                </a:solidFill>
                <a:latin typeface="Times New Roman"/>
                <a:ea typeface="Times New Roman"/>
                <a:cs typeface="Times New Roman"/>
                <a:sym typeface="Times New Roman"/>
              </a:rPr>
              <a:t> </a:t>
            </a:r>
            <a:r>
              <a:rPr lang="en" sz="7521" b="1">
                <a:solidFill>
                  <a:srgbClr val="000000"/>
                </a:solidFill>
                <a:latin typeface="Arial"/>
                <a:ea typeface="Arial"/>
                <a:cs typeface="Arial"/>
                <a:sym typeface="Arial"/>
              </a:rPr>
              <a:t>Make equal time for all to share</a:t>
            </a:r>
            <a:endParaRPr sz="7521" b="1">
              <a:solidFill>
                <a:srgbClr val="000000"/>
              </a:solidFill>
              <a:latin typeface="Arial"/>
              <a:ea typeface="Arial"/>
              <a:cs typeface="Arial"/>
              <a:sym typeface="Arial"/>
            </a:endParaRPr>
          </a:p>
          <a:p>
            <a:pPr marL="457200" lvl="0" indent="0" algn="l" rtl="0">
              <a:lnSpc>
                <a:spcPct val="115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4. In person meeting: Please keep your phone on silent, and if you </a:t>
            </a:r>
            <a:endParaRPr sz="7521" b="1">
              <a:solidFill>
                <a:srgbClr val="000000"/>
              </a:solidFill>
              <a:latin typeface="Arial"/>
              <a:ea typeface="Arial"/>
              <a:cs typeface="Arial"/>
              <a:sym typeface="Arial"/>
            </a:endParaRPr>
          </a:p>
          <a:p>
            <a:pPr marL="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           need to answer the phone, please excuse yourself from the room</a:t>
            </a:r>
            <a:endParaRPr sz="7521" b="1">
              <a:solidFill>
                <a:srgbClr val="000000"/>
              </a:solidFill>
            </a:endParaRPr>
          </a:p>
          <a:p>
            <a:pPr marL="0" lvl="0" indent="0" algn="l" rtl="0">
              <a:lnSpc>
                <a:spcPct val="115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5. During a virtual meeting we encourage you to have the camera on </a:t>
            </a:r>
            <a:endParaRPr sz="7521" b="1">
              <a:solidFill>
                <a:srgbClr val="000000"/>
              </a:solidFill>
              <a:latin typeface="Arial"/>
              <a:ea typeface="Arial"/>
              <a:cs typeface="Arial"/>
              <a:sym typeface="Aria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    to be fully engaged, </a:t>
            </a:r>
            <a:r>
              <a:rPr lang="en" sz="7521" b="1">
                <a:solidFill>
                  <a:srgbClr val="000000"/>
                </a:solidFill>
              </a:rPr>
              <a:t>keep </a:t>
            </a:r>
            <a:r>
              <a:rPr lang="en" sz="7521" b="1">
                <a:solidFill>
                  <a:srgbClr val="000000"/>
                </a:solidFill>
                <a:latin typeface="Arial"/>
                <a:ea typeface="Arial"/>
                <a:cs typeface="Arial"/>
                <a:sym typeface="Arial"/>
              </a:rPr>
              <a:t>your audio on </a:t>
            </a:r>
            <a:r>
              <a:rPr lang="en" sz="7521" b="1">
                <a:solidFill>
                  <a:srgbClr val="000000"/>
                </a:solidFill>
              </a:rPr>
              <a:t>mute</a:t>
            </a:r>
            <a:endParaRPr sz="7521" b="1">
              <a:solidFill>
                <a:srgbClr val="000000"/>
              </a:solidFill>
            </a:endParaRPr>
          </a:p>
          <a:p>
            <a:pPr marL="457200" lvl="0" indent="0" algn="l" rtl="0">
              <a:lnSpc>
                <a:spcPct val="115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latin typeface="Arial"/>
                <a:ea typeface="Arial"/>
                <a:cs typeface="Arial"/>
                <a:sym typeface="Arial"/>
              </a:rPr>
              <a:t>6. Treat others the way you would like to be treated</a:t>
            </a:r>
            <a:endParaRPr sz="7521" b="1">
              <a:solidFill>
                <a:srgbClr val="000000"/>
              </a:solidFill>
              <a:latin typeface="Arial"/>
              <a:ea typeface="Arial"/>
              <a:cs typeface="Arial"/>
              <a:sym typeface="Arial"/>
            </a:endParaRPr>
          </a:p>
          <a:p>
            <a:pPr marL="457200" lvl="0" indent="0" algn="l" rtl="0">
              <a:lnSpc>
                <a:spcPct val="115000"/>
              </a:lnSpc>
              <a:spcBef>
                <a:spcPts val="0"/>
              </a:spcBef>
              <a:spcAft>
                <a:spcPts val="0"/>
              </a:spcAft>
              <a:buSzPct val="180000"/>
              <a:buNone/>
            </a:pPr>
            <a:endParaRPr sz="4000"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rPr>
              <a:t>7. Use the hand icon if you have a question or comment, or put it in </a:t>
            </a:r>
            <a:endParaRPr sz="7521"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rPr>
              <a:t>    the chat.</a:t>
            </a:r>
            <a:endParaRPr sz="7521" b="1">
              <a:solidFill>
                <a:srgbClr val="000000"/>
              </a:solidFill>
            </a:endParaRPr>
          </a:p>
          <a:p>
            <a:pPr marL="457200" lvl="0" indent="0" algn="l" rtl="0">
              <a:lnSpc>
                <a:spcPct val="115000"/>
              </a:lnSpc>
              <a:spcBef>
                <a:spcPts val="0"/>
              </a:spcBef>
              <a:spcAft>
                <a:spcPts val="0"/>
              </a:spcAft>
              <a:buSzPct val="95731"/>
              <a:buNone/>
            </a:pPr>
            <a:r>
              <a:rPr lang="en" sz="7521" b="1">
                <a:solidFill>
                  <a:srgbClr val="000000"/>
                </a:solidFill>
              </a:rPr>
              <a:t>8. Facilitator permission to interrupt</a:t>
            </a:r>
            <a:endParaRPr sz="7521" b="1">
              <a:solidFill>
                <a:srgbClr val="000000"/>
              </a:solidFill>
            </a:endParaRPr>
          </a:p>
          <a:p>
            <a:pPr marL="457200" lvl="0" indent="0" algn="l" rtl="0">
              <a:lnSpc>
                <a:spcPct val="115000"/>
              </a:lnSpc>
              <a:spcBef>
                <a:spcPts val="0"/>
              </a:spcBef>
              <a:spcAft>
                <a:spcPts val="0"/>
              </a:spcAft>
              <a:buSzPct val="101109"/>
              <a:buNone/>
            </a:pPr>
            <a:endParaRPr sz="7121" b="1">
              <a:solidFill>
                <a:srgbClr val="000000"/>
              </a:solidFill>
              <a:latin typeface="Arial"/>
              <a:ea typeface="Arial"/>
              <a:cs typeface="Arial"/>
              <a:sym typeface="Arial"/>
            </a:endParaRPr>
          </a:p>
          <a:p>
            <a:pPr marL="0" lvl="0" indent="0" algn="l" rtl="0">
              <a:lnSpc>
                <a:spcPct val="115000"/>
              </a:lnSpc>
              <a:spcBef>
                <a:spcPts val="0"/>
              </a:spcBef>
              <a:spcAft>
                <a:spcPts val="0"/>
              </a:spcAft>
              <a:buSzPct val="138089"/>
              <a:buNone/>
            </a:pPr>
            <a:endParaRPr sz="5214" b="1">
              <a:solidFill>
                <a:srgbClr val="000000"/>
              </a:solidFill>
              <a:latin typeface="Arial"/>
              <a:ea typeface="Arial"/>
              <a:cs typeface="Arial"/>
              <a:sym typeface="Arial"/>
            </a:endParaRPr>
          </a:p>
          <a:p>
            <a:pPr marL="0" lvl="0" indent="0" algn="l" rtl="0">
              <a:lnSpc>
                <a:spcPct val="115000"/>
              </a:lnSpc>
              <a:spcBef>
                <a:spcPts val="1200"/>
              </a:spcBef>
              <a:spcAft>
                <a:spcPts val="1200"/>
              </a:spcAft>
              <a:buSzPts val="1800"/>
              <a:buNone/>
            </a:pPr>
            <a:endParaRPr/>
          </a:p>
        </p:txBody>
      </p:sp>
      <p:pic>
        <p:nvPicPr>
          <p:cNvPr id="199" name="Google Shape;199;p40"/>
          <p:cNvPicPr preferRelativeResize="0"/>
          <p:nvPr/>
        </p:nvPicPr>
        <p:blipFill>
          <a:blip r:embed="rId3">
            <a:alphaModFix/>
          </a:blip>
          <a:stretch>
            <a:fillRect/>
          </a:stretch>
        </p:blipFill>
        <p:spPr>
          <a:xfrm>
            <a:off x="6510250" y="599400"/>
            <a:ext cx="1974575" cy="1000200"/>
          </a:xfrm>
          <a:prstGeom prst="rect">
            <a:avLst/>
          </a:prstGeom>
          <a:noFill/>
          <a:ln>
            <a:noFill/>
          </a:ln>
        </p:spPr>
      </p:pic>
      <p:pic>
        <p:nvPicPr>
          <p:cNvPr id="200" name="Google Shape;200;p40"/>
          <p:cNvPicPr preferRelativeResize="0"/>
          <p:nvPr/>
        </p:nvPicPr>
        <p:blipFill>
          <a:blip r:embed="rId4">
            <a:alphaModFix/>
          </a:blip>
          <a:stretch>
            <a:fillRect/>
          </a:stretch>
        </p:blipFill>
        <p:spPr>
          <a:xfrm>
            <a:off x="5638650" y="553512"/>
            <a:ext cx="1174826" cy="11748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41"/>
          <p:cNvSpPr txBox="1">
            <a:spLocks noGrp="1"/>
          </p:cNvSpPr>
          <p:nvPr>
            <p:ph type="title"/>
          </p:nvPr>
        </p:nvSpPr>
        <p:spPr>
          <a:xfrm>
            <a:off x="209938" y="168850"/>
            <a:ext cx="8749500" cy="110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550" b="1" u="sng">
                <a:solidFill>
                  <a:srgbClr val="000000"/>
                </a:solidFill>
              </a:rPr>
              <a:t>OUTCOME FOR ISSUE CAUCUS BREAKOUT GROUPS</a:t>
            </a:r>
            <a:r>
              <a:rPr lang="en" sz="2730"/>
              <a:t> </a:t>
            </a:r>
            <a:endParaRPr sz="2730"/>
          </a:p>
        </p:txBody>
      </p:sp>
      <p:sp>
        <p:nvSpPr>
          <p:cNvPr id="206" name="Google Shape;206;p41"/>
          <p:cNvSpPr txBox="1">
            <a:spLocks noGrp="1"/>
          </p:cNvSpPr>
          <p:nvPr>
            <p:ph type="body" idx="1"/>
          </p:nvPr>
        </p:nvSpPr>
        <p:spPr>
          <a:xfrm>
            <a:off x="383650" y="1320300"/>
            <a:ext cx="8402100" cy="3298500"/>
          </a:xfrm>
          <a:prstGeom prst="rect">
            <a:avLst/>
          </a:prstGeom>
          <a:noFill/>
          <a:ln>
            <a:noFill/>
          </a:ln>
        </p:spPr>
        <p:txBody>
          <a:bodyPr spcFirstLastPara="1" wrap="square" lIns="91425" tIns="91425" rIns="91425" bIns="91425" anchor="t" anchorCtr="0">
            <a:normAutofit fontScale="77500" lnSpcReduction="20000"/>
          </a:bodyPr>
          <a:lstStyle/>
          <a:p>
            <a:pPr marL="0" lvl="0" indent="0" algn="l" rtl="0">
              <a:lnSpc>
                <a:spcPct val="115000"/>
              </a:lnSpc>
              <a:spcBef>
                <a:spcPts val="0"/>
              </a:spcBef>
              <a:spcAft>
                <a:spcPts val="0"/>
              </a:spcAft>
              <a:buSzPct val="60000"/>
              <a:buNone/>
            </a:pPr>
            <a:r>
              <a:rPr lang="en" sz="2800" b="1" dirty="0">
                <a:solidFill>
                  <a:srgbClr val="000000"/>
                </a:solidFill>
              </a:rPr>
              <a:t>At the end of our Issue Caucus Meeting tonight, we will:</a:t>
            </a:r>
            <a:endParaRPr sz="2800" b="1" dirty="0">
              <a:solidFill>
                <a:srgbClr val="000000"/>
              </a:solidFill>
            </a:endParaRPr>
          </a:p>
          <a:p>
            <a:pPr marL="457200" lvl="0" indent="-361950" algn="l" rtl="0">
              <a:lnSpc>
                <a:spcPct val="115000"/>
              </a:lnSpc>
              <a:spcBef>
                <a:spcPts val="1200"/>
              </a:spcBef>
              <a:spcAft>
                <a:spcPts val="0"/>
              </a:spcAft>
              <a:buClr>
                <a:srgbClr val="000000"/>
              </a:buClr>
              <a:buSzPct val="100000"/>
              <a:buChar char="●"/>
            </a:pPr>
            <a:r>
              <a:rPr lang="en" sz="2800" b="1" dirty="0">
                <a:solidFill>
                  <a:srgbClr val="000000"/>
                </a:solidFill>
              </a:rPr>
              <a:t>Agree on a shared understanding of the issue area (shared definition)</a:t>
            </a:r>
            <a:endParaRPr sz="28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 sz="2800" b="1" dirty="0">
                <a:solidFill>
                  <a:srgbClr val="000000"/>
                </a:solidFill>
              </a:rPr>
              <a:t>Share out your own lived experience with the issue</a:t>
            </a:r>
            <a:endParaRPr sz="28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 sz="2800" b="1" dirty="0">
                <a:solidFill>
                  <a:srgbClr val="000000"/>
                </a:solidFill>
              </a:rPr>
              <a:t>Agree on an additional meeting time for our Issue Caucus</a:t>
            </a:r>
          </a:p>
          <a:p>
            <a:pPr marL="457200" lvl="0" indent="-361950" algn="l" rtl="0">
              <a:lnSpc>
                <a:spcPct val="115000"/>
              </a:lnSpc>
              <a:spcBef>
                <a:spcPts val="0"/>
              </a:spcBef>
              <a:spcAft>
                <a:spcPts val="0"/>
              </a:spcAft>
              <a:buClr>
                <a:srgbClr val="000000"/>
              </a:buClr>
              <a:buSzPct val="100000"/>
              <a:buChar char="●"/>
            </a:pPr>
            <a:r>
              <a:rPr lang="en-US" sz="2800" b="1" dirty="0">
                <a:solidFill>
                  <a:srgbClr val="000000"/>
                </a:solidFill>
              </a:rPr>
              <a:t>If possible, determine what additional research is needed for our issue area</a:t>
            </a:r>
            <a:endParaRPr sz="2800" b="1" dirty="0">
              <a:solidFill>
                <a:srgbClr val="000000"/>
              </a:solidFill>
            </a:endParaRPr>
          </a:p>
          <a:p>
            <a:pPr marL="457200" lvl="0" indent="-361950" algn="l" rtl="0">
              <a:lnSpc>
                <a:spcPct val="115000"/>
              </a:lnSpc>
              <a:spcBef>
                <a:spcPts val="0"/>
              </a:spcBef>
              <a:spcAft>
                <a:spcPts val="0"/>
              </a:spcAft>
              <a:buClr>
                <a:srgbClr val="000000"/>
              </a:buClr>
              <a:buSzPct val="100000"/>
              <a:buChar char="●"/>
            </a:pPr>
            <a:r>
              <a:rPr lang="en" sz="2800" b="1" dirty="0">
                <a:solidFill>
                  <a:srgbClr val="000000"/>
                </a:solidFill>
              </a:rPr>
              <a:t>If possible, begin to draft our key questions for leaders in our issue area</a:t>
            </a:r>
            <a:endParaRPr sz="2800" b="1" dirty="0">
              <a:solidFill>
                <a:srgbClr val="000000"/>
              </a:solidFill>
            </a:endParaRPr>
          </a:p>
          <a:p>
            <a:pPr marL="0" lvl="0" indent="0" algn="l" rtl="0">
              <a:lnSpc>
                <a:spcPct val="115000"/>
              </a:lnSpc>
              <a:spcBef>
                <a:spcPts val="1200"/>
              </a:spcBef>
              <a:spcAft>
                <a:spcPts val="1200"/>
              </a:spcAft>
              <a:buSzPct val="60000"/>
              <a:buNone/>
            </a:pPr>
            <a:endParaRPr sz="3000" b="1" dirty="0">
              <a:solidFill>
                <a:srgbClr val="000000"/>
              </a:solidFill>
            </a:endParaRPr>
          </a:p>
        </p:txBody>
      </p:sp>
      <p:pic>
        <p:nvPicPr>
          <p:cNvPr id="207" name="Google Shape;207;p41"/>
          <p:cNvPicPr preferRelativeResize="0"/>
          <p:nvPr/>
        </p:nvPicPr>
        <p:blipFill>
          <a:blip r:embed="rId3">
            <a:alphaModFix/>
          </a:blip>
          <a:stretch>
            <a:fillRect/>
          </a:stretch>
        </p:blipFill>
        <p:spPr>
          <a:xfrm>
            <a:off x="3699934" y="4103834"/>
            <a:ext cx="1005632" cy="102993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1"/>
        <p:cNvGrpSpPr/>
        <p:nvPr/>
      </p:nvGrpSpPr>
      <p:grpSpPr>
        <a:xfrm>
          <a:off x="0" y="0"/>
          <a:ext cx="0" cy="0"/>
          <a:chOff x="0" y="0"/>
          <a:chExt cx="0" cy="0"/>
        </a:xfrm>
      </p:grpSpPr>
      <p:sp>
        <p:nvSpPr>
          <p:cNvPr id="212" name="Google Shape;212;p42"/>
          <p:cNvSpPr txBox="1">
            <a:spLocks noGrp="1"/>
          </p:cNvSpPr>
          <p:nvPr>
            <p:ph type="title"/>
          </p:nvPr>
        </p:nvSpPr>
        <p:spPr>
          <a:xfrm>
            <a:off x="311700" y="445025"/>
            <a:ext cx="8520600" cy="572700"/>
          </a:xfrm>
          <a:prstGeom prst="rect">
            <a:avLst/>
          </a:prstGeom>
          <a:ln>
            <a:noFill/>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91919"/>
                </a:solidFill>
              </a:rPr>
              <a:t>Grounding Question and Reflection</a:t>
            </a:r>
            <a:endParaRPr b="1">
              <a:solidFill>
                <a:srgbClr val="191919"/>
              </a:solidFill>
            </a:endParaRPr>
          </a:p>
          <a:p>
            <a:pPr marL="0" lvl="0" indent="0" algn="l" rtl="0">
              <a:spcBef>
                <a:spcPts val="0"/>
              </a:spcBef>
              <a:spcAft>
                <a:spcPts val="0"/>
              </a:spcAft>
              <a:buNone/>
            </a:pPr>
            <a:r>
              <a:rPr lang="en"/>
              <a:t>Ho</a:t>
            </a:r>
            <a:endParaRPr/>
          </a:p>
        </p:txBody>
      </p:sp>
      <p:sp>
        <p:nvSpPr>
          <p:cNvPr id="213" name="Google Shape;213;p42"/>
          <p:cNvSpPr txBox="1">
            <a:spLocks noGrp="1"/>
          </p:cNvSpPr>
          <p:nvPr>
            <p:ph type="body" idx="1"/>
          </p:nvPr>
        </p:nvSpPr>
        <p:spPr>
          <a:xfrm>
            <a:off x="311700" y="1000075"/>
            <a:ext cx="8520600" cy="192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As we refine the issue in our caucuses, let us be guided by some thoughts from adrienne maree brown: </a:t>
            </a:r>
            <a:endParaRPr>
              <a:solidFill>
                <a:srgbClr val="000000"/>
              </a:solidFill>
            </a:endParaRPr>
          </a:p>
          <a:p>
            <a:pPr marL="0" lvl="0" indent="0" algn="ctr" rtl="0">
              <a:spcBef>
                <a:spcPts val="0"/>
              </a:spcBef>
              <a:spcAft>
                <a:spcPts val="0"/>
              </a:spcAft>
              <a:buNone/>
            </a:pPr>
            <a:endParaRPr sz="1000">
              <a:solidFill>
                <a:srgbClr val="000000"/>
              </a:solidFill>
            </a:endParaRPr>
          </a:p>
          <a:p>
            <a:pPr marL="0" lvl="0" indent="0" algn="ctr" rtl="0">
              <a:spcBef>
                <a:spcPts val="0"/>
              </a:spcBef>
              <a:spcAft>
                <a:spcPts val="0"/>
              </a:spcAft>
              <a:buNone/>
            </a:pPr>
            <a:r>
              <a:rPr lang="en">
                <a:solidFill>
                  <a:srgbClr val="000000"/>
                </a:solidFill>
              </a:rPr>
              <a:t>In this space, set your intentions for “how you want to be, how your children’s children will feel, what the relationships will look like, how power will be shared, how governance will work, how justice will play out.” </a:t>
            </a:r>
            <a:endParaRPr>
              <a:solidFill>
                <a:srgbClr val="000000"/>
              </a:solidFill>
            </a:endParaRPr>
          </a:p>
        </p:txBody>
      </p:sp>
      <p:sp>
        <p:nvSpPr>
          <p:cNvPr id="214" name="Google Shape;214;p42"/>
          <p:cNvSpPr txBox="1"/>
          <p:nvPr/>
        </p:nvSpPr>
        <p:spPr>
          <a:xfrm>
            <a:off x="311700" y="3212025"/>
            <a:ext cx="8520600" cy="1417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b="1"/>
              <a:t>Grounding Question: Who are you doing this work for? </a:t>
            </a:r>
            <a:endParaRPr sz="1800" b="1"/>
          </a:p>
          <a:p>
            <a:pPr marL="0" lvl="0" indent="0" algn="ctr" rtl="0">
              <a:lnSpc>
                <a:spcPct val="115000"/>
              </a:lnSpc>
              <a:spcBef>
                <a:spcPts val="0"/>
              </a:spcBef>
              <a:spcAft>
                <a:spcPts val="0"/>
              </a:spcAft>
              <a:buNone/>
            </a:pPr>
            <a:r>
              <a:rPr lang="en" sz="1800"/>
              <a:t>Reflect. </a:t>
            </a:r>
            <a:endParaRPr sz="1800"/>
          </a:p>
          <a:p>
            <a:pPr marL="0" lvl="0" indent="0" algn="ctr" rtl="0">
              <a:lnSpc>
                <a:spcPct val="115000"/>
              </a:lnSpc>
              <a:spcBef>
                <a:spcPts val="0"/>
              </a:spcBef>
              <a:spcAft>
                <a:spcPts val="0"/>
              </a:spcAft>
              <a:buNone/>
            </a:pPr>
            <a:r>
              <a:rPr lang="en" sz="1800"/>
              <a:t>Write your answer in the chat. </a:t>
            </a:r>
            <a:endParaRPr sz="1800"/>
          </a:p>
          <a:p>
            <a:pPr marL="0" lvl="0" indent="0" algn="ctr" rtl="0">
              <a:lnSpc>
                <a:spcPct val="115000"/>
              </a:lnSpc>
              <a:spcBef>
                <a:spcPts val="0"/>
              </a:spcBef>
              <a:spcAft>
                <a:spcPts val="0"/>
              </a:spcAft>
              <a:buNone/>
            </a:pPr>
            <a:r>
              <a:rPr lang="en" sz="1800"/>
              <a:t>Share out.</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43"/>
          <p:cNvSpPr/>
          <p:nvPr/>
        </p:nvSpPr>
        <p:spPr>
          <a:xfrm>
            <a:off x="514350" y="896626"/>
            <a:ext cx="1880985" cy="4099939"/>
          </a:xfrm>
          <a:custGeom>
            <a:avLst/>
            <a:gdLst/>
            <a:ahLst/>
            <a:cxnLst/>
            <a:rect l="l" t="t" r="r" b="b"/>
            <a:pathLst>
              <a:path w="6839945" h="14908868" extrusionOk="0">
                <a:moveTo>
                  <a:pt x="0" y="0"/>
                </a:moveTo>
                <a:lnTo>
                  <a:pt x="0" y="14908868"/>
                </a:lnTo>
                <a:lnTo>
                  <a:pt x="6839945" y="14908868"/>
                </a:lnTo>
                <a:lnTo>
                  <a:pt x="6839945" y="0"/>
                </a:lnTo>
                <a:lnTo>
                  <a:pt x="0" y="0"/>
                </a:lnTo>
                <a:close/>
                <a:moveTo>
                  <a:pt x="6778984" y="14847909"/>
                </a:moveTo>
                <a:lnTo>
                  <a:pt x="59690" y="14847909"/>
                </a:lnTo>
                <a:lnTo>
                  <a:pt x="59690" y="59690"/>
                </a:lnTo>
                <a:lnTo>
                  <a:pt x="6778984" y="59690"/>
                </a:lnTo>
                <a:lnTo>
                  <a:pt x="6778984" y="14847909"/>
                </a:lnTo>
                <a:close/>
              </a:path>
            </a:pathLst>
          </a:custGeom>
          <a:solidFill>
            <a:srgbClr val="191919">
              <a:alpha val="19610"/>
            </a:srgbClr>
          </a:solidFill>
          <a:ln>
            <a:noFill/>
          </a:ln>
        </p:spPr>
      </p:sp>
      <p:sp>
        <p:nvSpPr>
          <p:cNvPr id="220" name="Google Shape;220;p43"/>
          <p:cNvSpPr/>
          <p:nvPr/>
        </p:nvSpPr>
        <p:spPr>
          <a:xfrm>
            <a:off x="2593675" y="896626"/>
            <a:ext cx="1880985" cy="4099939"/>
          </a:xfrm>
          <a:custGeom>
            <a:avLst/>
            <a:gdLst/>
            <a:ahLst/>
            <a:cxnLst/>
            <a:rect l="l" t="t" r="r" b="b"/>
            <a:pathLst>
              <a:path w="6839945" h="14908868" extrusionOk="0">
                <a:moveTo>
                  <a:pt x="0" y="0"/>
                </a:moveTo>
                <a:lnTo>
                  <a:pt x="0" y="14908868"/>
                </a:lnTo>
                <a:lnTo>
                  <a:pt x="6839945" y="14908868"/>
                </a:lnTo>
                <a:lnTo>
                  <a:pt x="6839945" y="0"/>
                </a:lnTo>
                <a:lnTo>
                  <a:pt x="0" y="0"/>
                </a:lnTo>
                <a:close/>
                <a:moveTo>
                  <a:pt x="6778984" y="14847909"/>
                </a:moveTo>
                <a:lnTo>
                  <a:pt x="59690" y="14847909"/>
                </a:lnTo>
                <a:lnTo>
                  <a:pt x="59690" y="59690"/>
                </a:lnTo>
                <a:lnTo>
                  <a:pt x="6778984" y="59690"/>
                </a:lnTo>
                <a:lnTo>
                  <a:pt x="6778984" y="14847909"/>
                </a:lnTo>
                <a:close/>
              </a:path>
            </a:pathLst>
          </a:custGeom>
          <a:solidFill>
            <a:srgbClr val="191919">
              <a:alpha val="19610"/>
            </a:srgbClr>
          </a:solidFill>
          <a:ln>
            <a:noFill/>
          </a:ln>
        </p:spPr>
      </p:sp>
      <p:sp>
        <p:nvSpPr>
          <p:cNvPr id="221" name="Google Shape;221;p43"/>
          <p:cNvSpPr/>
          <p:nvPr/>
        </p:nvSpPr>
        <p:spPr>
          <a:xfrm>
            <a:off x="4672999" y="896626"/>
            <a:ext cx="1880985" cy="4098163"/>
          </a:xfrm>
          <a:custGeom>
            <a:avLst/>
            <a:gdLst/>
            <a:ahLst/>
            <a:cxnLst/>
            <a:rect l="l" t="t" r="r" b="b"/>
            <a:pathLst>
              <a:path w="6839945" h="14902411" extrusionOk="0">
                <a:moveTo>
                  <a:pt x="0" y="0"/>
                </a:moveTo>
                <a:lnTo>
                  <a:pt x="0" y="14902411"/>
                </a:lnTo>
                <a:lnTo>
                  <a:pt x="6839945" y="14902411"/>
                </a:lnTo>
                <a:lnTo>
                  <a:pt x="6839945" y="0"/>
                </a:lnTo>
                <a:lnTo>
                  <a:pt x="0" y="0"/>
                </a:lnTo>
                <a:close/>
                <a:moveTo>
                  <a:pt x="6778984" y="14841452"/>
                </a:moveTo>
                <a:lnTo>
                  <a:pt x="59690" y="14841452"/>
                </a:lnTo>
                <a:lnTo>
                  <a:pt x="59690" y="59690"/>
                </a:lnTo>
                <a:lnTo>
                  <a:pt x="6778984" y="59690"/>
                </a:lnTo>
                <a:lnTo>
                  <a:pt x="6778984" y="14841452"/>
                </a:lnTo>
                <a:close/>
              </a:path>
            </a:pathLst>
          </a:custGeom>
          <a:solidFill>
            <a:srgbClr val="191919">
              <a:alpha val="19610"/>
            </a:srgbClr>
          </a:solidFill>
          <a:ln>
            <a:noFill/>
          </a:ln>
        </p:spPr>
      </p:sp>
      <p:sp>
        <p:nvSpPr>
          <p:cNvPr id="222" name="Google Shape;222;p43"/>
          <p:cNvSpPr/>
          <p:nvPr/>
        </p:nvSpPr>
        <p:spPr>
          <a:xfrm>
            <a:off x="6752324" y="896626"/>
            <a:ext cx="1880985" cy="4098163"/>
          </a:xfrm>
          <a:custGeom>
            <a:avLst/>
            <a:gdLst/>
            <a:ahLst/>
            <a:cxnLst/>
            <a:rect l="l" t="t" r="r" b="b"/>
            <a:pathLst>
              <a:path w="6839945" h="14902411" extrusionOk="0">
                <a:moveTo>
                  <a:pt x="0" y="0"/>
                </a:moveTo>
                <a:lnTo>
                  <a:pt x="0" y="14902411"/>
                </a:lnTo>
                <a:lnTo>
                  <a:pt x="6839945" y="14902411"/>
                </a:lnTo>
                <a:lnTo>
                  <a:pt x="6839945" y="0"/>
                </a:lnTo>
                <a:lnTo>
                  <a:pt x="0" y="0"/>
                </a:lnTo>
                <a:close/>
                <a:moveTo>
                  <a:pt x="6778984" y="14841452"/>
                </a:moveTo>
                <a:lnTo>
                  <a:pt x="59690" y="14841452"/>
                </a:lnTo>
                <a:lnTo>
                  <a:pt x="59690" y="59690"/>
                </a:lnTo>
                <a:lnTo>
                  <a:pt x="6778984" y="59690"/>
                </a:lnTo>
                <a:lnTo>
                  <a:pt x="6778984" y="14841452"/>
                </a:lnTo>
                <a:close/>
              </a:path>
            </a:pathLst>
          </a:custGeom>
          <a:solidFill>
            <a:srgbClr val="191919">
              <a:alpha val="19610"/>
            </a:srgbClr>
          </a:solidFill>
          <a:ln>
            <a:noFill/>
          </a:ln>
        </p:spPr>
      </p:sp>
      <p:sp>
        <p:nvSpPr>
          <p:cNvPr id="223" name="Google Shape;223;p43"/>
          <p:cNvSpPr/>
          <p:nvPr/>
        </p:nvSpPr>
        <p:spPr>
          <a:xfrm>
            <a:off x="514350" y="4887556"/>
            <a:ext cx="1877400" cy="101100"/>
          </a:xfrm>
          <a:prstGeom prst="rect">
            <a:avLst/>
          </a:prstGeom>
          <a:solidFill>
            <a:srgbClr val="86EAE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4" name="Google Shape;224;p43"/>
          <p:cNvSpPr/>
          <p:nvPr/>
        </p:nvSpPr>
        <p:spPr>
          <a:xfrm>
            <a:off x="2593675" y="4887556"/>
            <a:ext cx="1877400" cy="101100"/>
          </a:xfrm>
          <a:prstGeom prst="rect">
            <a:avLst/>
          </a:prstGeom>
          <a:solidFill>
            <a:srgbClr val="3EDAD8"/>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5" name="Google Shape;225;p43"/>
          <p:cNvSpPr/>
          <p:nvPr/>
        </p:nvSpPr>
        <p:spPr>
          <a:xfrm>
            <a:off x="4673000" y="4887556"/>
            <a:ext cx="1877400" cy="101100"/>
          </a:xfrm>
          <a:prstGeom prst="rect">
            <a:avLst/>
          </a:prstGeom>
          <a:solidFill>
            <a:srgbClr val="37C9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26" name="Google Shape;226;p43"/>
          <p:cNvSpPr/>
          <p:nvPr/>
        </p:nvSpPr>
        <p:spPr>
          <a:xfrm>
            <a:off x="6752324" y="4885784"/>
            <a:ext cx="1877400" cy="101100"/>
          </a:xfrm>
          <a:prstGeom prst="rect">
            <a:avLst/>
          </a:prstGeom>
          <a:solidFill>
            <a:srgbClr val="2C92D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grpSp>
        <p:nvGrpSpPr>
          <p:cNvPr id="227" name="Google Shape;227;p43"/>
          <p:cNvGrpSpPr/>
          <p:nvPr/>
        </p:nvGrpSpPr>
        <p:grpSpPr>
          <a:xfrm>
            <a:off x="1039083" y="536104"/>
            <a:ext cx="827859" cy="827859"/>
            <a:chOff x="0" y="0"/>
            <a:chExt cx="2207625" cy="2207625"/>
          </a:xfrm>
        </p:grpSpPr>
        <p:pic>
          <p:nvPicPr>
            <p:cNvPr id="228" name="Google Shape;228;p43"/>
            <p:cNvPicPr preferRelativeResize="0"/>
            <p:nvPr/>
          </p:nvPicPr>
          <p:blipFill rotWithShape="1">
            <a:blip r:embed="rId3">
              <a:alphaModFix/>
            </a:blip>
            <a:srcRect/>
            <a:stretch/>
          </p:blipFill>
          <p:spPr>
            <a:xfrm>
              <a:off x="0" y="0"/>
              <a:ext cx="2207625" cy="2207625"/>
            </a:xfrm>
            <a:prstGeom prst="rect">
              <a:avLst/>
            </a:prstGeom>
            <a:noFill/>
            <a:ln>
              <a:noFill/>
            </a:ln>
          </p:spPr>
        </p:pic>
        <p:pic>
          <p:nvPicPr>
            <p:cNvPr id="229" name="Google Shape;229;p43"/>
            <p:cNvPicPr preferRelativeResize="0"/>
            <p:nvPr/>
          </p:nvPicPr>
          <p:blipFill rotWithShape="1">
            <a:blip r:embed="rId4">
              <a:alphaModFix/>
            </a:blip>
            <a:srcRect/>
            <a:stretch/>
          </p:blipFill>
          <p:spPr>
            <a:xfrm>
              <a:off x="448340" y="431219"/>
              <a:ext cx="1310946" cy="1345187"/>
            </a:xfrm>
            <a:prstGeom prst="rect">
              <a:avLst/>
            </a:prstGeom>
            <a:noFill/>
            <a:ln>
              <a:noFill/>
            </a:ln>
          </p:spPr>
        </p:pic>
      </p:grpSp>
      <p:grpSp>
        <p:nvGrpSpPr>
          <p:cNvPr id="230" name="Google Shape;230;p43"/>
          <p:cNvGrpSpPr/>
          <p:nvPr/>
        </p:nvGrpSpPr>
        <p:grpSpPr>
          <a:xfrm>
            <a:off x="7277058" y="536104"/>
            <a:ext cx="827859" cy="827859"/>
            <a:chOff x="0" y="0"/>
            <a:chExt cx="2207625" cy="2207625"/>
          </a:xfrm>
        </p:grpSpPr>
        <p:pic>
          <p:nvPicPr>
            <p:cNvPr id="231" name="Google Shape;231;p43"/>
            <p:cNvPicPr preferRelativeResize="0"/>
            <p:nvPr/>
          </p:nvPicPr>
          <p:blipFill rotWithShape="1">
            <a:blip r:embed="rId5">
              <a:alphaModFix/>
            </a:blip>
            <a:srcRect/>
            <a:stretch/>
          </p:blipFill>
          <p:spPr>
            <a:xfrm>
              <a:off x="0" y="0"/>
              <a:ext cx="2207625" cy="2207625"/>
            </a:xfrm>
            <a:prstGeom prst="rect">
              <a:avLst/>
            </a:prstGeom>
            <a:noFill/>
            <a:ln>
              <a:noFill/>
            </a:ln>
          </p:spPr>
        </p:pic>
        <p:pic>
          <p:nvPicPr>
            <p:cNvPr id="232" name="Google Shape;232;p43"/>
            <p:cNvPicPr preferRelativeResize="0"/>
            <p:nvPr/>
          </p:nvPicPr>
          <p:blipFill rotWithShape="1">
            <a:blip r:embed="rId6">
              <a:alphaModFix/>
            </a:blip>
            <a:srcRect/>
            <a:stretch/>
          </p:blipFill>
          <p:spPr>
            <a:xfrm>
              <a:off x="64329" y="723072"/>
              <a:ext cx="2104367" cy="804920"/>
            </a:xfrm>
            <a:prstGeom prst="rect">
              <a:avLst/>
            </a:prstGeom>
            <a:noFill/>
            <a:ln>
              <a:noFill/>
            </a:ln>
          </p:spPr>
        </p:pic>
      </p:grpSp>
      <p:grpSp>
        <p:nvGrpSpPr>
          <p:cNvPr id="233" name="Google Shape;233;p43"/>
          <p:cNvGrpSpPr/>
          <p:nvPr/>
        </p:nvGrpSpPr>
        <p:grpSpPr>
          <a:xfrm>
            <a:off x="3118408" y="536104"/>
            <a:ext cx="827859" cy="827859"/>
            <a:chOff x="0" y="0"/>
            <a:chExt cx="2207625" cy="2207625"/>
          </a:xfrm>
        </p:grpSpPr>
        <p:pic>
          <p:nvPicPr>
            <p:cNvPr id="234" name="Google Shape;234;p43"/>
            <p:cNvPicPr preferRelativeResize="0"/>
            <p:nvPr/>
          </p:nvPicPr>
          <p:blipFill rotWithShape="1">
            <a:blip r:embed="rId7">
              <a:alphaModFix/>
            </a:blip>
            <a:srcRect/>
            <a:stretch/>
          </p:blipFill>
          <p:spPr>
            <a:xfrm>
              <a:off x="0" y="0"/>
              <a:ext cx="2207625" cy="2207625"/>
            </a:xfrm>
            <a:prstGeom prst="rect">
              <a:avLst/>
            </a:prstGeom>
            <a:noFill/>
            <a:ln>
              <a:noFill/>
            </a:ln>
          </p:spPr>
        </p:pic>
        <p:pic>
          <p:nvPicPr>
            <p:cNvPr id="235" name="Google Shape;235;p43"/>
            <p:cNvPicPr preferRelativeResize="0"/>
            <p:nvPr/>
          </p:nvPicPr>
          <p:blipFill rotWithShape="1">
            <a:blip r:embed="rId8">
              <a:alphaModFix/>
            </a:blip>
            <a:srcRect/>
            <a:stretch/>
          </p:blipFill>
          <p:spPr>
            <a:xfrm>
              <a:off x="272771" y="485726"/>
              <a:ext cx="1662083" cy="1236174"/>
            </a:xfrm>
            <a:prstGeom prst="rect">
              <a:avLst/>
            </a:prstGeom>
            <a:noFill/>
            <a:ln>
              <a:noFill/>
            </a:ln>
          </p:spPr>
        </p:pic>
      </p:grpSp>
      <p:grpSp>
        <p:nvGrpSpPr>
          <p:cNvPr id="236" name="Google Shape;236;p43"/>
          <p:cNvGrpSpPr/>
          <p:nvPr/>
        </p:nvGrpSpPr>
        <p:grpSpPr>
          <a:xfrm>
            <a:off x="5197733" y="536104"/>
            <a:ext cx="827859" cy="827859"/>
            <a:chOff x="0" y="0"/>
            <a:chExt cx="2207625" cy="2207625"/>
          </a:xfrm>
        </p:grpSpPr>
        <p:pic>
          <p:nvPicPr>
            <p:cNvPr id="237" name="Google Shape;237;p43"/>
            <p:cNvPicPr preferRelativeResize="0"/>
            <p:nvPr/>
          </p:nvPicPr>
          <p:blipFill rotWithShape="1">
            <a:blip r:embed="rId9">
              <a:alphaModFix/>
            </a:blip>
            <a:srcRect/>
            <a:stretch/>
          </p:blipFill>
          <p:spPr>
            <a:xfrm>
              <a:off x="0" y="0"/>
              <a:ext cx="2207625" cy="2207625"/>
            </a:xfrm>
            <a:prstGeom prst="rect">
              <a:avLst/>
            </a:prstGeom>
            <a:noFill/>
            <a:ln>
              <a:noFill/>
            </a:ln>
          </p:spPr>
        </p:pic>
        <p:pic>
          <p:nvPicPr>
            <p:cNvPr id="238" name="Google Shape;238;p43"/>
            <p:cNvPicPr preferRelativeResize="0"/>
            <p:nvPr/>
          </p:nvPicPr>
          <p:blipFill rotWithShape="1">
            <a:blip r:embed="rId10">
              <a:alphaModFix/>
            </a:blip>
            <a:srcRect/>
            <a:stretch/>
          </p:blipFill>
          <p:spPr>
            <a:xfrm>
              <a:off x="345823" y="205920"/>
              <a:ext cx="1515979" cy="1515979"/>
            </a:xfrm>
            <a:prstGeom prst="rect">
              <a:avLst/>
            </a:prstGeom>
            <a:noFill/>
            <a:ln>
              <a:noFill/>
            </a:ln>
          </p:spPr>
        </p:pic>
      </p:grpSp>
      <p:sp>
        <p:nvSpPr>
          <p:cNvPr id="239" name="Google Shape;239;p43"/>
          <p:cNvSpPr txBox="1"/>
          <p:nvPr/>
        </p:nvSpPr>
        <p:spPr>
          <a:xfrm>
            <a:off x="0" y="72460"/>
            <a:ext cx="9144000" cy="400200"/>
          </a:xfrm>
          <a:prstGeom prst="rect">
            <a:avLst/>
          </a:prstGeom>
          <a:noFill/>
          <a:ln>
            <a:noFill/>
          </a:ln>
        </p:spPr>
        <p:txBody>
          <a:bodyPr spcFirstLastPara="1" wrap="square" lIns="0" tIns="0" rIns="0" bIns="0" anchor="t" anchorCtr="0">
            <a:spAutoFit/>
          </a:bodyPr>
          <a:lstStyle/>
          <a:p>
            <a:pPr marL="0" marR="0" lvl="0" indent="0" algn="ctr" rtl="0">
              <a:lnSpc>
                <a:spcPct val="131005"/>
              </a:lnSpc>
              <a:spcBef>
                <a:spcPts val="0"/>
              </a:spcBef>
              <a:spcAft>
                <a:spcPts val="0"/>
              </a:spcAft>
              <a:buNone/>
            </a:pPr>
            <a:r>
              <a:rPr lang="en" sz="2600" b="1" i="0" u="none" strike="noStrike" cap="none">
                <a:solidFill>
                  <a:srgbClr val="191919"/>
                </a:solidFill>
              </a:rPr>
              <a:t>BREAKOUT GROUPS INTO ISSUE CAUCUSES</a:t>
            </a:r>
            <a:endParaRPr sz="500" b="1"/>
          </a:p>
        </p:txBody>
      </p:sp>
      <p:sp>
        <p:nvSpPr>
          <p:cNvPr id="240" name="Google Shape;240;p43"/>
          <p:cNvSpPr txBox="1"/>
          <p:nvPr/>
        </p:nvSpPr>
        <p:spPr>
          <a:xfrm>
            <a:off x="650219" y="1508334"/>
            <a:ext cx="1605600" cy="215400"/>
          </a:xfrm>
          <a:prstGeom prst="rect">
            <a:avLst/>
          </a:prstGeom>
          <a:noFill/>
          <a:ln>
            <a:noFill/>
          </a:ln>
        </p:spPr>
        <p:txBody>
          <a:bodyPr spcFirstLastPara="1" wrap="square" lIns="0" tIns="0" rIns="0" bIns="0" anchor="t" anchorCtr="0">
            <a:spAutoFit/>
          </a:bodyPr>
          <a:lstStyle/>
          <a:p>
            <a:pPr marL="0" marR="0" lvl="0" indent="0" algn="ctr" rtl="0">
              <a:lnSpc>
                <a:spcPct val="129010"/>
              </a:lnSpc>
              <a:spcBef>
                <a:spcPts val="0"/>
              </a:spcBef>
              <a:spcAft>
                <a:spcPts val="0"/>
              </a:spcAft>
              <a:buNone/>
            </a:pPr>
            <a:r>
              <a:rPr lang="en" sz="1400" b="1" i="0" u="none" strike="noStrike" cap="none">
                <a:solidFill>
                  <a:srgbClr val="191919"/>
                </a:solidFill>
              </a:rPr>
              <a:t>Mental Health</a:t>
            </a:r>
            <a:endParaRPr sz="700" b="1"/>
          </a:p>
        </p:txBody>
      </p:sp>
      <p:sp>
        <p:nvSpPr>
          <p:cNvPr id="241" name="Google Shape;241;p43"/>
          <p:cNvSpPr txBox="1"/>
          <p:nvPr/>
        </p:nvSpPr>
        <p:spPr>
          <a:xfrm>
            <a:off x="582284" y="3813724"/>
            <a:ext cx="1741500" cy="1008300"/>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1000" b="1" i="0" u="sng" strike="noStrike" cap="none">
                <a:solidFill>
                  <a:srgbClr val="191919"/>
                </a:solidFill>
              </a:rPr>
              <a:t>Facilitator:</a:t>
            </a:r>
            <a:r>
              <a:rPr lang="en" sz="1000" b="0" i="0" u="sng" strike="noStrike" cap="none">
                <a:solidFill>
                  <a:srgbClr val="191919"/>
                </a:solidFill>
                <a:latin typeface="Arial"/>
                <a:ea typeface="Arial"/>
                <a:cs typeface="Arial"/>
                <a:sym typeface="Arial"/>
              </a:rPr>
              <a:t> Pen</a:t>
            </a:r>
            <a:endParaRPr sz="700" u="sng"/>
          </a:p>
          <a:p>
            <a:pPr marL="0" marR="0" lvl="0" indent="0" algn="ctr" rtl="0">
              <a:lnSpc>
                <a:spcPct val="150025"/>
              </a:lnSpc>
              <a:spcBef>
                <a:spcPts val="0"/>
              </a:spcBef>
              <a:spcAft>
                <a:spcPts val="0"/>
              </a:spcAft>
              <a:buNone/>
            </a:pPr>
            <a:endParaRPr sz="700" b="0" i="0" u="none" strike="noStrike" cap="none">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1000" b="1" i="0" u="none" strike="noStrike" cap="none">
                <a:solidFill>
                  <a:srgbClr val="191919"/>
                </a:solidFill>
              </a:rPr>
              <a:t>Core Members supporting:</a:t>
            </a:r>
            <a:r>
              <a:rPr lang="en" sz="1000" b="0" i="0" u="none" strike="noStrike" cap="none">
                <a:solidFill>
                  <a:srgbClr val="191919"/>
                </a:solidFill>
                <a:latin typeface="Arial"/>
                <a:ea typeface="Arial"/>
                <a:cs typeface="Arial"/>
                <a:sym typeface="Arial"/>
              </a:rPr>
              <a:t> Diana Castaneda, Nhoua Yang, and Benita Vasquez</a:t>
            </a:r>
            <a:endParaRPr sz="700"/>
          </a:p>
        </p:txBody>
      </p:sp>
      <p:sp>
        <p:nvSpPr>
          <p:cNvPr id="242" name="Google Shape;242;p43"/>
          <p:cNvSpPr txBox="1"/>
          <p:nvPr/>
        </p:nvSpPr>
        <p:spPr>
          <a:xfrm>
            <a:off x="4808868" y="1528050"/>
            <a:ext cx="1605600" cy="423000"/>
          </a:xfrm>
          <a:prstGeom prst="rect">
            <a:avLst/>
          </a:prstGeom>
          <a:noFill/>
          <a:ln>
            <a:noFill/>
          </a:ln>
        </p:spPr>
        <p:txBody>
          <a:bodyPr spcFirstLastPara="1" wrap="square" lIns="0" tIns="0" rIns="0" bIns="0" anchor="t" anchorCtr="0">
            <a:spAutoFit/>
          </a:bodyPr>
          <a:lstStyle/>
          <a:p>
            <a:pPr marL="0" marR="0" lvl="0" indent="0" algn="ctr" rtl="0">
              <a:lnSpc>
                <a:spcPct val="129011"/>
              </a:lnSpc>
              <a:spcBef>
                <a:spcPts val="0"/>
              </a:spcBef>
              <a:spcAft>
                <a:spcPts val="0"/>
              </a:spcAft>
              <a:buNone/>
            </a:pPr>
            <a:r>
              <a:rPr lang="en" sz="1200" b="1" i="0" u="none" strike="noStrike" cap="none">
                <a:solidFill>
                  <a:srgbClr val="191919"/>
                </a:solidFill>
              </a:rPr>
              <a:t> Safe and Inclusive schools for all</a:t>
            </a:r>
            <a:endParaRPr sz="700" b="1"/>
          </a:p>
        </p:txBody>
      </p:sp>
      <p:sp>
        <p:nvSpPr>
          <p:cNvPr id="243" name="Google Shape;243;p43"/>
          <p:cNvSpPr txBox="1"/>
          <p:nvPr/>
        </p:nvSpPr>
        <p:spPr>
          <a:xfrm>
            <a:off x="4706959" y="3419868"/>
            <a:ext cx="1741500" cy="1401000"/>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1000" b="1" i="0" u="sng" strike="noStrike" cap="none">
                <a:solidFill>
                  <a:srgbClr val="191919"/>
                </a:solidFill>
              </a:rPr>
              <a:t>Facilitator: </a:t>
            </a:r>
            <a:r>
              <a:rPr lang="en" sz="1000" b="0" i="0" u="sng" strike="noStrike" cap="none">
                <a:solidFill>
                  <a:srgbClr val="191919"/>
                </a:solidFill>
                <a:latin typeface="Arial"/>
                <a:ea typeface="Arial"/>
                <a:cs typeface="Arial"/>
                <a:sym typeface="Arial"/>
              </a:rPr>
              <a:t>Heidi</a:t>
            </a:r>
            <a:endParaRPr sz="700" u="sng"/>
          </a:p>
          <a:p>
            <a:pPr marL="0" marR="0" lvl="0" indent="0" algn="ctr" rtl="0">
              <a:lnSpc>
                <a:spcPct val="150025"/>
              </a:lnSpc>
              <a:spcBef>
                <a:spcPts val="0"/>
              </a:spcBef>
              <a:spcAft>
                <a:spcPts val="0"/>
              </a:spcAft>
              <a:buNone/>
            </a:pPr>
            <a:endParaRPr sz="400" b="0" i="0" u="none" strike="noStrike" cap="none">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1000" b="1" i="0" u="none" strike="noStrike" cap="none">
                <a:solidFill>
                  <a:srgbClr val="191919"/>
                </a:solidFill>
              </a:rPr>
              <a:t>Core Team Members supporting: </a:t>
            </a:r>
            <a:r>
              <a:rPr lang="en" sz="1000" b="0" i="0" u="none" strike="noStrike" cap="none">
                <a:solidFill>
                  <a:srgbClr val="191919"/>
                </a:solidFill>
                <a:latin typeface="Arial"/>
                <a:ea typeface="Arial"/>
                <a:cs typeface="Arial"/>
                <a:sym typeface="Arial"/>
              </a:rPr>
              <a:t>Destani Gerbrandt, Ysabelle Rosales, Bernardina Galindo, Amanda </a:t>
            </a:r>
            <a:r>
              <a:rPr lang="en" sz="1000">
                <a:solidFill>
                  <a:srgbClr val="191919"/>
                </a:solidFill>
              </a:rPr>
              <a:t>Sciacca</a:t>
            </a:r>
            <a:endParaRPr sz="700"/>
          </a:p>
        </p:txBody>
      </p:sp>
      <p:sp>
        <p:nvSpPr>
          <p:cNvPr id="244" name="Google Shape;244;p43"/>
          <p:cNvSpPr txBox="1"/>
          <p:nvPr/>
        </p:nvSpPr>
        <p:spPr>
          <a:xfrm>
            <a:off x="2661609" y="1463872"/>
            <a:ext cx="1741500" cy="948300"/>
          </a:xfrm>
          <a:prstGeom prst="rect">
            <a:avLst/>
          </a:prstGeom>
          <a:noFill/>
          <a:ln>
            <a:noFill/>
          </a:ln>
        </p:spPr>
        <p:txBody>
          <a:bodyPr spcFirstLastPara="1" wrap="square" lIns="0" tIns="0" rIns="0" bIns="0" anchor="t" anchorCtr="0">
            <a:spAutoFit/>
          </a:bodyPr>
          <a:lstStyle/>
          <a:p>
            <a:pPr marL="0" marR="0" lvl="0" indent="0" algn="ctr" rtl="0">
              <a:lnSpc>
                <a:spcPct val="129000"/>
              </a:lnSpc>
              <a:spcBef>
                <a:spcPts val="0"/>
              </a:spcBef>
              <a:spcAft>
                <a:spcPts val="0"/>
              </a:spcAft>
              <a:buNone/>
            </a:pPr>
            <a:r>
              <a:rPr lang="en" sz="1000" i="0" u="none" strike="noStrike" cap="none">
                <a:solidFill>
                  <a:srgbClr val="191919"/>
                </a:solidFill>
              </a:rPr>
              <a:t> </a:t>
            </a:r>
            <a:r>
              <a:rPr lang="en" sz="1000" b="1" i="0" u="none" strike="noStrike" cap="none">
                <a:solidFill>
                  <a:srgbClr val="191919"/>
                </a:solidFill>
              </a:rPr>
              <a:t>Affordable Housing in healthy communities with access to public services &amp; </a:t>
            </a:r>
            <a:endParaRPr sz="700" b="1"/>
          </a:p>
          <a:p>
            <a:pPr marL="0" marR="0" lvl="0" indent="0" algn="ctr" rtl="0">
              <a:lnSpc>
                <a:spcPct val="129000"/>
              </a:lnSpc>
              <a:spcBef>
                <a:spcPts val="0"/>
              </a:spcBef>
              <a:spcAft>
                <a:spcPts val="0"/>
              </a:spcAft>
              <a:buNone/>
            </a:pPr>
            <a:r>
              <a:rPr lang="en" sz="1000" b="1" i="0" u="none" strike="noStrike" cap="none">
                <a:solidFill>
                  <a:srgbClr val="191919"/>
                </a:solidFill>
              </a:rPr>
              <a:t>infrastructure</a:t>
            </a:r>
            <a:endParaRPr sz="700"/>
          </a:p>
          <a:p>
            <a:pPr marL="0" marR="0" lvl="0" indent="0" algn="ctr" rtl="0">
              <a:lnSpc>
                <a:spcPct val="116100"/>
              </a:lnSpc>
              <a:spcBef>
                <a:spcPts val="0"/>
              </a:spcBef>
              <a:spcAft>
                <a:spcPts val="0"/>
              </a:spcAft>
              <a:buNone/>
            </a:pPr>
            <a:endParaRPr sz="1000" b="1" i="0" u="none" strike="noStrike" cap="none">
              <a:solidFill>
                <a:srgbClr val="191919"/>
              </a:solidFill>
              <a:latin typeface="Arimo"/>
              <a:ea typeface="Arimo"/>
              <a:cs typeface="Arimo"/>
              <a:sym typeface="Arimo"/>
            </a:endParaRPr>
          </a:p>
        </p:txBody>
      </p:sp>
      <p:sp>
        <p:nvSpPr>
          <p:cNvPr id="245" name="Google Shape;245;p43"/>
          <p:cNvSpPr txBox="1"/>
          <p:nvPr/>
        </p:nvSpPr>
        <p:spPr>
          <a:xfrm>
            <a:off x="2729543" y="3859295"/>
            <a:ext cx="1605600" cy="985200"/>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1000" b="1" i="0" u="sng" strike="noStrike" cap="none">
                <a:solidFill>
                  <a:srgbClr val="191919"/>
                </a:solidFill>
              </a:rPr>
              <a:t>Facilitator:</a:t>
            </a:r>
            <a:r>
              <a:rPr lang="en" sz="1000" b="0" i="0" u="sng" strike="noStrike" cap="none">
                <a:solidFill>
                  <a:srgbClr val="191919"/>
                </a:solidFill>
                <a:latin typeface="Arial"/>
                <a:ea typeface="Arial"/>
                <a:cs typeface="Arial"/>
                <a:sym typeface="Arial"/>
              </a:rPr>
              <a:t> Mike</a:t>
            </a:r>
            <a:endParaRPr sz="700" u="sng"/>
          </a:p>
          <a:p>
            <a:pPr marL="0" marR="0" lvl="0" indent="0" algn="ctr" rtl="0">
              <a:lnSpc>
                <a:spcPct val="150025"/>
              </a:lnSpc>
              <a:spcBef>
                <a:spcPts val="0"/>
              </a:spcBef>
              <a:spcAft>
                <a:spcPts val="0"/>
              </a:spcAft>
              <a:buNone/>
            </a:pPr>
            <a:endParaRPr sz="600" b="0" i="0" u="none" strike="noStrike" cap="none">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1000" b="1" i="0" u="none" strike="noStrike" cap="none">
                <a:solidFill>
                  <a:srgbClr val="191919"/>
                </a:solidFill>
              </a:rPr>
              <a:t>Core Team Members supporting:</a:t>
            </a:r>
            <a:r>
              <a:rPr lang="en" sz="1000" b="0" i="0" u="none" strike="noStrike" cap="none">
                <a:solidFill>
                  <a:srgbClr val="191919"/>
                </a:solidFill>
                <a:latin typeface="Arial"/>
                <a:ea typeface="Arial"/>
                <a:cs typeface="Arial"/>
                <a:sym typeface="Arial"/>
              </a:rPr>
              <a:t> Juana Iris, Priscilla Herrera </a:t>
            </a:r>
            <a:endParaRPr sz="700"/>
          </a:p>
        </p:txBody>
      </p:sp>
      <p:sp>
        <p:nvSpPr>
          <p:cNvPr id="246" name="Google Shape;246;p43"/>
          <p:cNvSpPr txBox="1"/>
          <p:nvPr/>
        </p:nvSpPr>
        <p:spPr>
          <a:xfrm>
            <a:off x="6820259" y="3813724"/>
            <a:ext cx="1741500" cy="985200"/>
          </a:xfrm>
          <a:prstGeom prst="rect">
            <a:avLst/>
          </a:prstGeom>
          <a:noFill/>
          <a:ln>
            <a:noFill/>
          </a:ln>
        </p:spPr>
        <p:txBody>
          <a:bodyPr spcFirstLastPara="1" wrap="square" lIns="0" tIns="0" rIns="0" bIns="0" anchor="t" anchorCtr="0">
            <a:spAutoFit/>
          </a:bodyPr>
          <a:lstStyle/>
          <a:p>
            <a:pPr marL="0" marR="0" lvl="0" indent="0" algn="ctr" rtl="0">
              <a:lnSpc>
                <a:spcPct val="150025"/>
              </a:lnSpc>
              <a:spcBef>
                <a:spcPts val="0"/>
              </a:spcBef>
              <a:spcAft>
                <a:spcPts val="0"/>
              </a:spcAft>
              <a:buNone/>
            </a:pPr>
            <a:r>
              <a:rPr lang="en" sz="1000" b="1" i="0" u="sng" strike="noStrike" cap="none">
                <a:solidFill>
                  <a:srgbClr val="191919"/>
                </a:solidFill>
              </a:rPr>
              <a:t>Facilitator:</a:t>
            </a:r>
            <a:r>
              <a:rPr lang="en" sz="1000" b="0" i="0" u="sng" strike="noStrike" cap="none">
                <a:solidFill>
                  <a:srgbClr val="191919"/>
                </a:solidFill>
                <a:latin typeface="Arial"/>
                <a:ea typeface="Arial"/>
                <a:cs typeface="Arial"/>
                <a:sym typeface="Arial"/>
              </a:rPr>
              <a:t> Ofelia (CSN)</a:t>
            </a:r>
            <a:endParaRPr sz="700" u="sng"/>
          </a:p>
          <a:p>
            <a:pPr marL="0" marR="0" lvl="0" indent="0" algn="ctr" rtl="0">
              <a:lnSpc>
                <a:spcPct val="150025"/>
              </a:lnSpc>
              <a:spcBef>
                <a:spcPts val="0"/>
              </a:spcBef>
              <a:spcAft>
                <a:spcPts val="0"/>
              </a:spcAft>
              <a:buNone/>
            </a:pPr>
            <a:endParaRPr sz="600" b="0" i="0" u="none" strike="noStrike" cap="none">
              <a:solidFill>
                <a:srgbClr val="191919"/>
              </a:solidFill>
              <a:latin typeface="Arial"/>
              <a:ea typeface="Arial"/>
              <a:cs typeface="Arial"/>
              <a:sym typeface="Arial"/>
            </a:endParaRPr>
          </a:p>
          <a:p>
            <a:pPr marL="0" marR="0" lvl="0" indent="0" algn="ctr" rtl="0">
              <a:lnSpc>
                <a:spcPct val="150025"/>
              </a:lnSpc>
              <a:spcBef>
                <a:spcPts val="0"/>
              </a:spcBef>
              <a:spcAft>
                <a:spcPts val="0"/>
              </a:spcAft>
              <a:buNone/>
            </a:pPr>
            <a:r>
              <a:rPr lang="en" sz="1000" b="1" i="0" u="none" strike="noStrike" cap="none">
                <a:solidFill>
                  <a:srgbClr val="191919"/>
                </a:solidFill>
              </a:rPr>
              <a:t>Core Team Members supporting:</a:t>
            </a:r>
            <a:r>
              <a:rPr lang="en" sz="1000" b="0" i="0" u="none" strike="noStrike" cap="none">
                <a:solidFill>
                  <a:srgbClr val="191919"/>
                </a:solidFill>
                <a:latin typeface="Arial"/>
                <a:ea typeface="Arial"/>
                <a:cs typeface="Arial"/>
                <a:sym typeface="Arial"/>
              </a:rPr>
              <a:t> Cynthia Estrada, Stephanie Ocampo </a:t>
            </a:r>
            <a:endParaRPr sz="700"/>
          </a:p>
        </p:txBody>
      </p:sp>
      <p:sp>
        <p:nvSpPr>
          <p:cNvPr id="247" name="Google Shape;247;p43"/>
          <p:cNvSpPr txBox="1"/>
          <p:nvPr/>
        </p:nvSpPr>
        <p:spPr>
          <a:xfrm>
            <a:off x="6820259" y="1459109"/>
            <a:ext cx="1741500" cy="606300"/>
          </a:xfrm>
          <a:prstGeom prst="rect">
            <a:avLst/>
          </a:prstGeom>
          <a:noFill/>
          <a:ln>
            <a:noFill/>
          </a:ln>
        </p:spPr>
        <p:txBody>
          <a:bodyPr spcFirstLastPara="1" wrap="square" lIns="0" tIns="0" rIns="0" bIns="0" anchor="t" anchorCtr="0">
            <a:spAutoFit/>
          </a:bodyPr>
          <a:lstStyle/>
          <a:p>
            <a:pPr marL="0" marR="0" lvl="0" indent="0" algn="ctr" rtl="0">
              <a:lnSpc>
                <a:spcPct val="129000"/>
              </a:lnSpc>
              <a:spcBef>
                <a:spcPts val="0"/>
              </a:spcBef>
              <a:spcAft>
                <a:spcPts val="0"/>
              </a:spcAft>
              <a:buNone/>
            </a:pPr>
            <a:r>
              <a:rPr lang="en" sz="1100" b="1" i="0" u="none" strike="noStrike" cap="none">
                <a:solidFill>
                  <a:srgbClr val="191919"/>
                </a:solidFill>
              </a:rPr>
              <a:t> Childcare and workers rights for economic opportunities for families</a:t>
            </a:r>
            <a:endParaRPr sz="700" b="1"/>
          </a:p>
        </p:txBody>
      </p:sp>
      <p:sp>
        <p:nvSpPr>
          <p:cNvPr id="248" name="Google Shape;248;p43"/>
          <p:cNvSpPr/>
          <p:nvPr/>
        </p:nvSpPr>
        <p:spPr>
          <a:xfrm>
            <a:off x="514350" y="3648397"/>
            <a:ext cx="1877400" cy="101100"/>
          </a:xfrm>
          <a:prstGeom prst="rect">
            <a:avLst/>
          </a:prstGeom>
          <a:solidFill>
            <a:srgbClr val="86EAE9"/>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9" name="Google Shape;249;p43"/>
          <p:cNvSpPr/>
          <p:nvPr/>
        </p:nvSpPr>
        <p:spPr>
          <a:xfrm>
            <a:off x="2593675" y="3648397"/>
            <a:ext cx="1877400" cy="101100"/>
          </a:xfrm>
          <a:prstGeom prst="rect">
            <a:avLst/>
          </a:prstGeom>
          <a:solidFill>
            <a:srgbClr val="3EDAD8"/>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0" name="Google Shape;250;p43"/>
          <p:cNvSpPr txBox="1"/>
          <p:nvPr/>
        </p:nvSpPr>
        <p:spPr>
          <a:xfrm>
            <a:off x="2661609" y="2327157"/>
            <a:ext cx="1605600" cy="1231500"/>
          </a:xfrm>
          <a:prstGeom prst="rect">
            <a:avLst/>
          </a:prstGeom>
          <a:noFill/>
          <a:ln>
            <a:noFill/>
          </a:ln>
        </p:spPr>
        <p:txBody>
          <a:bodyPr spcFirstLastPara="1" wrap="square" lIns="0" tIns="0" rIns="0" bIns="0" anchor="t" anchorCtr="0">
            <a:spAutoFit/>
          </a:bodyPr>
          <a:lstStyle/>
          <a:p>
            <a:pPr marL="190500" marR="0" lvl="1" indent="-88900" algn="l" rtl="0">
              <a:lnSpc>
                <a:spcPct val="150027"/>
              </a:lnSpc>
              <a:spcBef>
                <a:spcPts val="0"/>
              </a:spcBef>
              <a:spcAft>
                <a:spcPts val="0"/>
              </a:spcAft>
              <a:buClr>
                <a:srgbClr val="191919"/>
              </a:buClr>
              <a:buSzPts val="800"/>
              <a:buChar char="•"/>
            </a:pPr>
            <a:r>
              <a:rPr lang="en" sz="800" b="1" i="0" u="none" strike="noStrike" cap="none">
                <a:solidFill>
                  <a:srgbClr val="191919"/>
                </a:solidFill>
              </a:rPr>
              <a:t>Healthy Communities</a:t>
            </a:r>
            <a:endParaRPr sz="600" b="1"/>
          </a:p>
          <a:p>
            <a:pPr marL="190500" marR="0" lvl="1" indent="-88900" algn="l" rtl="0">
              <a:lnSpc>
                <a:spcPct val="150027"/>
              </a:lnSpc>
              <a:spcBef>
                <a:spcPts val="0"/>
              </a:spcBef>
              <a:spcAft>
                <a:spcPts val="0"/>
              </a:spcAft>
              <a:buClr>
                <a:srgbClr val="191919"/>
              </a:buClr>
              <a:buSzPts val="800"/>
              <a:buChar char="•"/>
            </a:pPr>
            <a:r>
              <a:rPr lang="en" sz="800" b="1" i="0" u="none" strike="noStrike" cap="none">
                <a:solidFill>
                  <a:srgbClr val="191919"/>
                </a:solidFill>
              </a:rPr>
              <a:t>Housing</a:t>
            </a:r>
            <a:endParaRPr sz="600" b="1"/>
          </a:p>
          <a:p>
            <a:pPr marL="190500" marR="0" lvl="1" indent="-88900" algn="l" rtl="0">
              <a:lnSpc>
                <a:spcPct val="150027"/>
              </a:lnSpc>
              <a:spcBef>
                <a:spcPts val="0"/>
              </a:spcBef>
              <a:spcAft>
                <a:spcPts val="0"/>
              </a:spcAft>
              <a:buClr>
                <a:srgbClr val="191919"/>
              </a:buClr>
              <a:buSzPts val="800"/>
              <a:buChar char="•"/>
            </a:pPr>
            <a:r>
              <a:rPr lang="en" sz="800" b="1" i="0" u="none" strike="noStrike" cap="none">
                <a:solidFill>
                  <a:srgbClr val="191919"/>
                </a:solidFill>
              </a:rPr>
              <a:t>Access to adequate public services &amp; infrastructure</a:t>
            </a:r>
            <a:endParaRPr sz="600" b="1"/>
          </a:p>
          <a:p>
            <a:pPr marL="190500" marR="0" lvl="1" indent="-88900" algn="l" rtl="0">
              <a:lnSpc>
                <a:spcPct val="150027"/>
              </a:lnSpc>
              <a:spcBef>
                <a:spcPts val="0"/>
              </a:spcBef>
              <a:spcAft>
                <a:spcPts val="0"/>
              </a:spcAft>
              <a:buClr>
                <a:srgbClr val="191919"/>
              </a:buClr>
              <a:buSzPts val="800"/>
              <a:buChar char="•"/>
            </a:pPr>
            <a:r>
              <a:rPr lang="en" sz="800" b="1" i="0" u="none" strike="noStrike" cap="none">
                <a:solidFill>
                  <a:srgbClr val="191919"/>
                </a:solidFill>
              </a:rPr>
              <a:t>Digital Literacy &amp; Access to Technology</a:t>
            </a:r>
            <a:endParaRPr sz="600" b="1"/>
          </a:p>
          <a:p>
            <a:pPr marL="190500" marR="0" lvl="1" indent="-88900" algn="l" rtl="0">
              <a:lnSpc>
                <a:spcPct val="150027"/>
              </a:lnSpc>
              <a:spcBef>
                <a:spcPts val="0"/>
              </a:spcBef>
              <a:spcAft>
                <a:spcPts val="0"/>
              </a:spcAft>
              <a:buClr>
                <a:srgbClr val="191919"/>
              </a:buClr>
              <a:buSzPts val="800"/>
              <a:buChar char="•"/>
            </a:pPr>
            <a:r>
              <a:rPr lang="en" sz="800" b="1" i="0" u="none" strike="noStrike" cap="none">
                <a:solidFill>
                  <a:srgbClr val="191919"/>
                </a:solidFill>
              </a:rPr>
              <a:t>Academic Success</a:t>
            </a:r>
            <a:endParaRPr sz="600" b="1"/>
          </a:p>
        </p:txBody>
      </p:sp>
      <p:sp>
        <p:nvSpPr>
          <p:cNvPr id="251" name="Google Shape;251;p43"/>
          <p:cNvSpPr txBox="1"/>
          <p:nvPr/>
        </p:nvSpPr>
        <p:spPr>
          <a:xfrm>
            <a:off x="4746338" y="2132538"/>
            <a:ext cx="1662900" cy="969900"/>
          </a:xfrm>
          <a:prstGeom prst="rect">
            <a:avLst/>
          </a:prstGeom>
          <a:noFill/>
          <a:ln>
            <a:noFill/>
          </a:ln>
        </p:spPr>
        <p:txBody>
          <a:bodyPr spcFirstLastPara="1" wrap="square" lIns="0" tIns="0" rIns="0" bIns="0" anchor="t" anchorCtr="0">
            <a:spAutoFit/>
          </a:bodyPr>
          <a:lstStyle/>
          <a:p>
            <a:pPr marL="190500" marR="0" lvl="1" indent="-95250" algn="l" rtl="0">
              <a:lnSpc>
                <a:spcPct val="150027"/>
              </a:lnSpc>
              <a:spcBef>
                <a:spcPts val="0"/>
              </a:spcBef>
              <a:spcAft>
                <a:spcPts val="0"/>
              </a:spcAft>
              <a:buClr>
                <a:srgbClr val="191919"/>
              </a:buClr>
              <a:buSzPts val="900"/>
              <a:buChar char="•"/>
            </a:pPr>
            <a:r>
              <a:rPr lang="en" sz="900" b="1" i="0" u="none" strike="noStrike" cap="none">
                <a:solidFill>
                  <a:srgbClr val="191919"/>
                </a:solidFill>
              </a:rPr>
              <a:t>Schools as a community for all</a:t>
            </a:r>
            <a:endParaRPr sz="700" b="1"/>
          </a:p>
          <a:p>
            <a:pPr marL="190500" marR="0" lvl="1" indent="-95250" algn="l" rtl="0">
              <a:lnSpc>
                <a:spcPct val="150027"/>
              </a:lnSpc>
              <a:spcBef>
                <a:spcPts val="0"/>
              </a:spcBef>
              <a:spcAft>
                <a:spcPts val="0"/>
              </a:spcAft>
              <a:buClr>
                <a:srgbClr val="191919"/>
              </a:buClr>
              <a:buSzPts val="900"/>
              <a:buChar char="•"/>
            </a:pPr>
            <a:r>
              <a:rPr lang="en" sz="900" b="1" i="0" u="none" strike="noStrike" cap="none">
                <a:solidFill>
                  <a:srgbClr val="191919"/>
                </a:solidFill>
              </a:rPr>
              <a:t>Support for children with disabilities and their families</a:t>
            </a:r>
            <a:endParaRPr sz="700" b="1"/>
          </a:p>
        </p:txBody>
      </p:sp>
      <p:sp>
        <p:nvSpPr>
          <p:cNvPr id="252" name="Google Shape;252;p43"/>
          <p:cNvSpPr/>
          <p:nvPr/>
        </p:nvSpPr>
        <p:spPr>
          <a:xfrm>
            <a:off x="4674800" y="3252065"/>
            <a:ext cx="1877400" cy="101100"/>
          </a:xfrm>
          <a:prstGeom prst="rect">
            <a:avLst/>
          </a:prstGeom>
          <a:solidFill>
            <a:srgbClr val="37C9EF"/>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3" name="Google Shape;253;p43"/>
          <p:cNvSpPr/>
          <p:nvPr/>
        </p:nvSpPr>
        <p:spPr>
          <a:xfrm>
            <a:off x="6752324" y="3648397"/>
            <a:ext cx="1877400" cy="101100"/>
          </a:xfrm>
          <a:prstGeom prst="rect">
            <a:avLst/>
          </a:prstGeom>
          <a:solidFill>
            <a:srgbClr val="2C92D5"/>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4" name="Google Shape;254;p43"/>
          <p:cNvSpPr txBox="1"/>
          <p:nvPr/>
        </p:nvSpPr>
        <p:spPr>
          <a:xfrm>
            <a:off x="6820209" y="2216263"/>
            <a:ext cx="1605600" cy="969900"/>
          </a:xfrm>
          <a:prstGeom prst="rect">
            <a:avLst/>
          </a:prstGeom>
          <a:noFill/>
          <a:ln>
            <a:noFill/>
          </a:ln>
        </p:spPr>
        <p:txBody>
          <a:bodyPr spcFirstLastPara="1" wrap="square" lIns="0" tIns="0" rIns="0" bIns="0" anchor="t" anchorCtr="0">
            <a:spAutoFit/>
          </a:bodyPr>
          <a:lstStyle/>
          <a:p>
            <a:pPr marL="190500" marR="0" lvl="1" indent="-95250" algn="l" rtl="0">
              <a:lnSpc>
                <a:spcPct val="150027"/>
              </a:lnSpc>
              <a:spcBef>
                <a:spcPts val="0"/>
              </a:spcBef>
              <a:spcAft>
                <a:spcPts val="0"/>
              </a:spcAft>
              <a:buClr>
                <a:srgbClr val="191919"/>
              </a:buClr>
              <a:buSzPts val="900"/>
              <a:buChar char="•"/>
            </a:pPr>
            <a:r>
              <a:rPr lang="en" sz="900" b="1" i="0" u="none" strike="noStrike" cap="none">
                <a:solidFill>
                  <a:srgbClr val="191919"/>
                </a:solidFill>
              </a:rPr>
              <a:t>High quality and affordable childcare</a:t>
            </a:r>
            <a:endParaRPr sz="700" b="1"/>
          </a:p>
          <a:p>
            <a:pPr marL="190500" marR="0" lvl="1" indent="-95250" algn="l" rtl="0">
              <a:lnSpc>
                <a:spcPct val="150027"/>
              </a:lnSpc>
              <a:spcBef>
                <a:spcPts val="0"/>
              </a:spcBef>
              <a:spcAft>
                <a:spcPts val="0"/>
              </a:spcAft>
              <a:buClr>
                <a:srgbClr val="191919"/>
              </a:buClr>
              <a:buSzPts val="900"/>
              <a:buChar char="•"/>
            </a:pPr>
            <a:r>
              <a:rPr lang="en" sz="900" b="1" i="0" u="none" strike="noStrike" cap="none">
                <a:solidFill>
                  <a:srgbClr val="191919"/>
                </a:solidFill>
              </a:rPr>
              <a:t>Workers  rights &amp; economic opportunities for families</a:t>
            </a:r>
            <a:endParaRPr sz="7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8"/>
        <p:cNvGrpSpPr/>
        <p:nvPr/>
      </p:nvGrpSpPr>
      <p:grpSpPr>
        <a:xfrm>
          <a:off x="0" y="0"/>
          <a:ext cx="0" cy="0"/>
          <a:chOff x="0" y="0"/>
          <a:chExt cx="0" cy="0"/>
        </a:xfrm>
      </p:grpSpPr>
      <p:cxnSp>
        <p:nvCxnSpPr>
          <p:cNvPr id="259" name="Google Shape;259;p44"/>
          <p:cNvCxnSpPr/>
          <p:nvPr/>
        </p:nvCxnSpPr>
        <p:spPr>
          <a:xfrm flipH="1">
            <a:off x="1293230" y="3808205"/>
            <a:ext cx="18300" cy="867000"/>
          </a:xfrm>
          <a:prstGeom prst="straightConnector1">
            <a:avLst/>
          </a:prstGeom>
          <a:noFill/>
          <a:ln w="28575" cap="flat" cmpd="sng">
            <a:solidFill>
              <a:schemeClr val="lt2"/>
            </a:solidFill>
            <a:prstDash val="dot"/>
            <a:round/>
            <a:headEnd type="none" w="med" len="med"/>
            <a:tailEnd type="none" w="med" len="med"/>
          </a:ln>
        </p:spPr>
      </p:cxnSp>
      <p:cxnSp>
        <p:nvCxnSpPr>
          <p:cNvPr id="260" name="Google Shape;260;p44"/>
          <p:cNvCxnSpPr/>
          <p:nvPr/>
        </p:nvCxnSpPr>
        <p:spPr>
          <a:xfrm>
            <a:off x="4261280" y="3808205"/>
            <a:ext cx="3900" cy="837600"/>
          </a:xfrm>
          <a:prstGeom prst="straightConnector1">
            <a:avLst/>
          </a:prstGeom>
          <a:noFill/>
          <a:ln w="28575" cap="flat" cmpd="sng">
            <a:solidFill>
              <a:schemeClr val="lt2"/>
            </a:solidFill>
            <a:prstDash val="dot"/>
            <a:round/>
            <a:headEnd type="none" w="med" len="med"/>
            <a:tailEnd type="none" w="med" len="med"/>
          </a:ln>
        </p:spPr>
      </p:cxnSp>
      <p:cxnSp>
        <p:nvCxnSpPr>
          <p:cNvPr id="261" name="Google Shape;261;p44"/>
          <p:cNvCxnSpPr/>
          <p:nvPr/>
        </p:nvCxnSpPr>
        <p:spPr>
          <a:xfrm>
            <a:off x="5960231" y="1714377"/>
            <a:ext cx="6300" cy="740400"/>
          </a:xfrm>
          <a:prstGeom prst="straightConnector1">
            <a:avLst/>
          </a:prstGeom>
          <a:noFill/>
          <a:ln w="28575" cap="flat" cmpd="sng">
            <a:solidFill>
              <a:schemeClr val="lt2"/>
            </a:solidFill>
            <a:prstDash val="dot"/>
            <a:round/>
            <a:headEnd type="none" w="med" len="med"/>
            <a:tailEnd type="none" w="med" len="med"/>
          </a:ln>
        </p:spPr>
      </p:cxnSp>
      <p:cxnSp>
        <p:nvCxnSpPr>
          <p:cNvPr id="262" name="Google Shape;262;p44"/>
          <p:cNvCxnSpPr/>
          <p:nvPr/>
        </p:nvCxnSpPr>
        <p:spPr>
          <a:xfrm flipH="1">
            <a:off x="2253120" y="1737385"/>
            <a:ext cx="12300" cy="752100"/>
          </a:xfrm>
          <a:prstGeom prst="straightConnector1">
            <a:avLst/>
          </a:prstGeom>
          <a:noFill/>
          <a:ln w="28575" cap="flat" cmpd="sng">
            <a:solidFill>
              <a:schemeClr val="lt2"/>
            </a:solidFill>
            <a:prstDash val="dot"/>
            <a:round/>
            <a:headEnd type="none" w="med" len="med"/>
            <a:tailEnd type="none" w="med" len="med"/>
          </a:ln>
        </p:spPr>
      </p:cxnSp>
      <p:pic>
        <p:nvPicPr>
          <p:cNvPr id="263" name="Google Shape;263;p44"/>
          <p:cNvPicPr preferRelativeResize="0"/>
          <p:nvPr/>
        </p:nvPicPr>
        <p:blipFill rotWithShape="1">
          <a:blip r:embed="rId3">
            <a:alphaModFix/>
          </a:blip>
          <a:srcRect r="15895"/>
          <a:stretch/>
        </p:blipFill>
        <p:spPr>
          <a:xfrm>
            <a:off x="544010" y="2401097"/>
            <a:ext cx="7512487" cy="1452408"/>
          </a:xfrm>
          <a:prstGeom prst="rect">
            <a:avLst/>
          </a:prstGeom>
          <a:noFill/>
          <a:ln>
            <a:noFill/>
          </a:ln>
        </p:spPr>
      </p:pic>
      <p:sp>
        <p:nvSpPr>
          <p:cNvPr id="264" name="Google Shape;264;p44"/>
          <p:cNvSpPr txBox="1"/>
          <p:nvPr/>
        </p:nvSpPr>
        <p:spPr>
          <a:xfrm>
            <a:off x="1106090" y="2996745"/>
            <a:ext cx="392700" cy="2154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b="0" i="0" u="none" strike="noStrike" cap="none">
                <a:solidFill>
                  <a:srgbClr val="000000"/>
                </a:solidFill>
                <a:latin typeface="Arial"/>
                <a:ea typeface="Arial"/>
                <a:cs typeface="Arial"/>
                <a:sym typeface="Arial"/>
              </a:rPr>
              <a:t>Jan</a:t>
            </a:r>
            <a:endParaRPr/>
          </a:p>
        </p:txBody>
      </p:sp>
      <p:sp>
        <p:nvSpPr>
          <p:cNvPr id="265" name="Google Shape;265;p44"/>
          <p:cNvSpPr txBox="1"/>
          <p:nvPr/>
        </p:nvSpPr>
        <p:spPr>
          <a:xfrm>
            <a:off x="2515394" y="2996745"/>
            <a:ext cx="549900" cy="2154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b="0" i="0" u="none" strike="noStrike" cap="none">
                <a:solidFill>
                  <a:srgbClr val="000000"/>
                </a:solidFill>
                <a:latin typeface="Arial"/>
                <a:ea typeface="Arial"/>
                <a:cs typeface="Arial"/>
                <a:sym typeface="Arial"/>
              </a:rPr>
              <a:t>Feb</a:t>
            </a:r>
            <a:endParaRPr/>
          </a:p>
        </p:txBody>
      </p:sp>
      <p:sp>
        <p:nvSpPr>
          <p:cNvPr id="266" name="Google Shape;266;p44"/>
          <p:cNvSpPr txBox="1"/>
          <p:nvPr/>
        </p:nvSpPr>
        <p:spPr>
          <a:xfrm>
            <a:off x="4020699" y="2996745"/>
            <a:ext cx="549900" cy="2154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b="0" i="0" u="none" strike="noStrike" cap="none">
                <a:solidFill>
                  <a:srgbClr val="000000"/>
                </a:solidFill>
                <a:latin typeface="Arial"/>
                <a:ea typeface="Arial"/>
                <a:cs typeface="Arial"/>
                <a:sym typeface="Arial"/>
              </a:rPr>
              <a:t>Mar</a:t>
            </a:r>
            <a:endParaRPr/>
          </a:p>
        </p:txBody>
      </p:sp>
      <p:sp>
        <p:nvSpPr>
          <p:cNvPr id="267" name="Google Shape;267;p44"/>
          <p:cNvSpPr txBox="1"/>
          <p:nvPr/>
        </p:nvSpPr>
        <p:spPr>
          <a:xfrm>
            <a:off x="5567526" y="2996745"/>
            <a:ext cx="392700" cy="2154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b="0" i="0" u="none" strike="noStrike" cap="none">
                <a:solidFill>
                  <a:srgbClr val="000000"/>
                </a:solidFill>
                <a:latin typeface="Arial"/>
                <a:ea typeface="Arial"/>
                <a:cs typeface="Arial"/>
                <a:sym typeface="Arial"/>
              </a:rPr>
              <a:t>Apr</a:t>
            </a:r>
            <a:endParaRPr/>
          </a:p>
        </p:txBody>
      </p:sp>
      <p:sp>
        <p:nvSpPr>
          <p:cNvPr id="268" name="Google Shape;268;p44"/>
          <p:cNvSpPr txBox="1"/>
          <p:nvPr/>
        </p:nvSpPr>
        <p:spPr>
          <a:xfrm>
            <a:off x="7031283" y="2996745"/>
            <a:ext cx="471300" cy="215400"/>
          </a:xfrm>
          <a:prstGeom prst="rect">
            <a:avLst/>
          </a:prstGeom>
          <a:noFill/>
          <a:ln>
            <a:noFill/>
          </a:ln>
        </p:spPr>
        <p:txBody>
          <a:bodyPr spcFirstLastPara="1" wrap="square" lIns="0" tIns="0" rIns="0" bIns="0" anchor="t" anchorCtr="0">
            <a:spAutoFit/>
          </a:bodyPr>
          <a:lstStyle/>
          <a:p>
            <a:pPr marL="0" marR="0" lvl="0" indent="0" algn="ctr" rtl="0">
              <a:lnSpc>
                <a:spcPct val="140013"/>
              </a:lnSpc>
              <a:spcBef>
                <a:spcPts val="0"/>
              </a:spcBef>
              <a:spcAft>
                <a:spcPts val="0"/>
              </a:spcAft>
              <a:buNone/>
            </a:pPr>
            <a:r>
              <a:rPr lang="en" b="0" i="0" u="none" strike="noStrike" cap="none">
                <a:solidFill>
                  <a:srgbClr val="000000"/>
                </a:solidFill>
                <a:latin typeface="Arial"/>
                <a:ea typeface="Arial"/>
                <a:cs typeface="Arial"/>
                <a:sym typeface="Arial"/>
              </a:rPr>
              <a:t>May</a:t>
            </a:r>
            <a:endParaRPr/>
          </a:p>
        </p:txBody>
      </p:sp>
      <p:sp>
        <p:nvSpPr>
          <p:cNvPr id="269" name="Google Shape;269;p44"/>
          <p:cNvSpPr txBox="1"/>
          <p:nvPr/>
        </p:nvSpPr>
        <p:spPr>
          <a:xfrm rot="-5400000">
            <a:off x="-162875" y="2625630"/>
            <a:ext cx="913500" cy="587700"/>
          </a:xfrm>
          <a:prstGeom prst="rect">
            <a:avLst/>
          </a:prstGeom>
          <a:solidFill>
            <a:schemeClr val="dk1"/>
          </a:solidFill>
          <a:ln w="2857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2022</a:t>
            </a:r>
            <a:endParaRPr b="1"/>
          </a:p>
        </p:txBody>
      </p:sp>
      <p:sp>
        <p:nvSpPr>
          <p:cNvPr id="270" name="Google Shape;270;p44"/>
          <p:cNvSpPr txBox="1"/>
          <p:nvPr/>
        </p:nvSpPr>
        <p:spPr>
          <a:xfrm>
            <a:off x="480385" y="4084778"/>
            <a:ext cx="1748700" cy="646500"/>
          </a:xfrm>
          <a:prstGeom prst="rect">
            <a:avLst/>
          </a:prstGeom>
          <a:solidFill>
            <a:srgbClr val="C9DAF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Jan 25th</a:t>
            </a:r>
            <a:endParaRPr sz="1000" b="1"/>
          </a:p>
          <a:p>
            <a:pPr marL="0" lvl="0" indent="0" algn="ctr" rtl="0">
              <a:spcBef>
                <a:spcPts val="0"/>
              </a:spcBef>
              <a:spcAft>
                <a:spcPts val="0"/>
              </a:spcAft>
              <a:buNone/>
            </a:pPr>
            <a:r>
              <a:rPr lang="en" sz="1000"/>
              <a:t>Build specifics for issue areas and begin research</a:t>
            </a:r>
            <a:endParaRPr sz="1000"/>
          </a:p>
        </p:txBody>
      </p:sp>
      <p:sp>
        <p:nvSpPr>
          <p:cNvPr id="271" name="Google Shape;271;p44"/>
          <p:cNvSpPr txBox="1"/>
          <p:nvPr/>
        </p:nvSpPr>
        <p:spPr>
          <a:xfrm>
            <a:off x="1549725" y="747500"/>
            <a:ext cx="1680000" cy="913500"/>
          </a:xfrm>
          <a:prstGeom prst="rect">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Feb 15th</a:t>
            </a:r>
            <a:endParaRPr sz="1000" b="1"/>
          </a:p>
          <a:p>
            <a:pPr marL="0" lvl="0" indent="0" algn="ctr" rtl="0">
              <a:spcBef>
                <a:spcPts val="0"/>
              </a:spcBef>
              <a:spcAft>
                <a:spcPts val="0"/>
              </a:spcAft>
              <a:buNone/>
            </a:pPr>
            <a:r>
              <a:rPr lang="en" sz="900"/>
              <a:t>Create a shared definition of each issue</a:t>
            </a:r>
            <a:endParaRPr sz="900"/>
          </a:p>
        </p:txBody>
      </p:sp>
      <p:sp>
        <p:nvSpPr>
          <p:cNvPr id="272" name="Google Shape;272;p44"/>
          <p:cNvSpPr txBox="1"/>
          <p:nvPr/>
        </p:nvSpPr>
        <p:spPr>
          <a:xfrm>
            <a:off x="2703375" y="1730688"/>
            <a:ext cx="1373100" cy="615600"/>
          </a:xfrm>
          <a:prstGeom prst="rect">
            <a:avLst/>
          </a:prstGeom>
          <a:solidFill>
            <a:srgbClr val="EAD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t>Issue Caucus Group Meetings: </a:t>
            </a:r>
            <a:r>
              <a:rPr lang="en" sz="700" b="1" u="sng"/>
              <a:t>scheduling will be different for each group</a:t>
            </a:r>
            <a:endParaRPr sz="700" b="1" u="sng"/>
          </a:p>
          <a:p>
            <a:pPr marL="0" lvl="0" indent="0" algn="ctr" rtl="0">
              <a:spcBef>
                <a:spcPts val="0"/>
              </a:spcBef>
              <a:spcAft>
                <a:spcPts val="0"/>
              </a:spcAft>
              <a:buNone/>
            </a:pPr>
            <a:r>
              <a:rPr lang="en" sz="700"/>
              <a:t>Begin question development</a:t>
            </a:r>
            <a:endParaRPr sz="700"/>
          </a:p>
        </p:txBody>
      </p:sp>
      <p:sp>
        <p:nvSpPr>
          <p:cNvPr id="273" name="Google Shape;273;p44"/>
          <p:cNvSpPr txBox="1"/>
          <p:nvPr/>
        </p:nvSpPr>
        <p:spPr>
          <a:xfrm>
            <a:off x="3159807" y="4139076"/>
            <a:ext cx="2334600" cy="6465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March 21-31</a:t>
            </a:r>
            <a:endParaRPr sz="1000" b="1"/>
          </a:p>
          <a:p>
            <a:pPr marL="0" lvl="0" indent="0" algn="ctr" rtl="0">
              <a:spcBef>
                <a:spcPts val="0"/>
              </a:spcBef>
              <a:spcAft>
                <a:spcPts val="0"/>
              </a:spcAft>
              <a:buNone/>
            </a:pPr>
            <a:r>
              <a:rPr lang="en" sz="1000"/>
              <a:t>Meeting for question exchange and initial discussions with Leaders</a:t>
            </a:r>
            <a:endParaRPr sz="1000"/>
          </a:p>
        </p:txBody>
      </p:sp>
      <p:sp>
        <p:nvSpPr>
          <p:cNvPr id="274" name="Google Shape;274;p44"/>
          <p:cNvSpPr txBox="1"/>
          <p:nvPr/>
        </p:nvSpPr>
        <p:spPr>
          <a:xfrm>
            <a:off x="5321975" y="777475"/>
            <a:ext cx="1382400" cy="11229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t>Apr 19th</a:t>
            </a:r>
            <a:endParaRPr sz="1000" b="1"/>
          </a:p>
          <a:p>
            <a:pPr marL="0" lvl="0" indent="0" algn="ctr" rtl="0">
              <a:spcBef>
                <a:spcPts val="0"/>
              </a:spcBef>
              <a:spcAft>
                <a:spcPts val="0"/>
              </a:spcAft>
              <a:buNone/>
            </a:pPr>
            <a:r>
              <a:rPr lang="en" sz="1000"/>
              <a:t>Internal discussions after ther exchange meeting</a:t>
            </a:r>
            <a:endParaRPr sz="1000"/>
          </a:p>
        </p:txBody>
      </p:sp>
      <p:sp>
        <p:nvSpPr>
          <p:cNvPr id="275" name="Google Shape;275;p44"/>
          <p:cNvSpPr txBox="1">
            <a:spLocks noGrp="1"/>
          </p:cNvSpPr>
          <p:nvPr>
            <p:ph type="title" idx="4294967295"/>
          </p:nvPr>
        </p:nvSpPr>
        <p:spPr>
          <a:xfrm>
            <a:off x="66800" y="-39250"/>
            <a:ext cx="8520600" cy="4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a:solidFill>
                  <a:srgbClr val="000000"/>
                </a:solidFill>
              </a:rPr>
              <a:t>Residents Council Timeline </a:t>
            </a:r>
            <a:r>
              <a:rPr lang="en" sz="920">
                <a:solidFill>
                  <a:srgbClr val="000000"/>
                </a:solidFill>
              </a:rPr>
              <a:t>(Jan 2022-May 2022)</a:t>
            </a:r>
            <a:endParaRPr sz="920">
              <a:solidFill>
                <a:srgbClr val="000000"/>
              </a:solidFill>
            </a:endParaRPr>
          </a:p>
        </p:txBody>
      </p:sp>
      <p:sp>
        <p:nvSpPr>
          <p:cNvPr id="276" name="Google Shape;276;p44"/>
          <p:cNvSpPr txBox="1"/>
          <p:nvPr/>
        </p:nvSpPr>
        <p:spPr>
          <a:xfrm>
            <a:off x="8056525" y="2566862"/>
            <a:ext cx="1087500" cy="615600"/>
          </a:xfrm>
          <a:prstGeom prst="rect">
            <a:avLst/>
          </a:prstGeom>
          <a:noFill/>
          <a:ln w="28575" cap="flat" cmpd="sng">
            <a:solidFill>
              <a:srgbClr val="43434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End of Year 1</a:t>
            </a:r>
            <a:endParaRPr b="1"/>
          </a:p>
        </p:txBody>
      </p:sp>
      <p:cxnSp>
        <p:nvCxnSpPr>
          <p:cNvPr id="277" name="Google Shape;277;p44"/>
          <p:cNvCxnSpPr/>
          <p:nvPr/>
        </p:nvCxnSpPr>
        <p:spPr>
          <a:xfrm>
            <a:off x="7277836" y="3888988"/>
            <a:ext cx="3900" cy="837600"/>
          </a:xfrm>
          <a:prstGeom prst="straightConnector1">
            <a:avLst/>
          </a:prstGeom>
          <a:noFill/>
          <a:ln w="28575" cap="flat" cmpd="sng">
            <a:solidFill>
              <a:schemeClr val="lt2"/>
            </a:solidFill>
            <a:prstDash val="dot"/>
            <a:round/>
            <a:headEnd type="none" w="med" len="med"/>
            <a:tailEnd type="none" w="med" len="med"/>
          </a:ln>
        </p:spPr>
      </p:cxnSp>
      <p:sp>
        <p:nvSpPr>
          <p:cNvPr id="278" name="Google Shape;278;p44"/>
          <p:cNvSpPr txBox="1"/>
          <p:nvPr/>
        </p:nvSpPr>
        <p:spPr>
          <a:xfrm>
            <a:off x="6176363" y="4032369"/>
            <a:ext cx="2334600" cy="954300"/>
          </a:xfrm>
          <a:prstGeom prst="rect">
            <a:avLst/>
          </a:prstGeom>
          <a:solidFill>
            <a:srgbClr val="B6D7A8"/>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May 2nd</a:t>
            </a:r>
            <a:endParaRPr sz="1000" b="1"/>
          </a:p>
          <a:p>
            <a:pPr marL="0" lvl="0" indent="0" algn="ctr" rtl="0">
              <a:spcBef>
                <a:spcPts val="0"/>
              </a:spcBef>
              <a:spcAft>
                <a:spcPts val="0"/>
              </a:spcAft>
              <a:buNone/>
            </a:pPr>
            <a:r>
              <a:rPr lang="en" sz="1000"/>
              <a:t>Joint deliberative meeting with Leaders and align on one decision; Other groups have identified focus for Year 2</a:t>
            </a:r>
            <a:endParaRPr sz="1000"/>
          </a:p>
        </p:txBody>
      </p:sp>
      <p:sp>
        <p:nvSpPr>
          <p:cNvPr id="279" name="Google Shape;279;p44"/>
          <p:cNvSpPr/>
          <p:nvPr/>
        </p:nvSpPr>
        <p:spPr>
          <a:xfrm>
            <a:off x="6558023" y="2100330"/>
            <a:ext cx="1417890" cy="466532"/>
          </a:xfrm>
          <a:prstGeom prst="flowChartOffpageConnector">
            <a:avLst/>
          </a:prstGeom>
          <a:solidFill>
            <a:srgbClr val="9E9E9E">
              <a:alpha val="0"/>
            </a:srgbClr>
          </a:solid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4"/>
          <p:cNvSpPr txBox="1"/>
          <p:nvPr/>
        </p:nvSpPr>
        <p:spPr>
          <a:xfrm>
            <a:off x="6625708" y="2087694"/>
            <a:ext cx="128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t>End of Term Celebration (TBD)</a:t>
            </a:r>
            <a:endParaRPr sz="800"/>
          </a:p>
        </p:txBody>
      </p:sp>
      <p:cxnSp>
        <p:nvCxnSpPr>
          <p:cNvPr id="281" name="Google Shape;281;p44"/>
          <p:cNvCxnSpPr/>
          <p:nvPr/>
        </p:nvCxnSpPr>
        <p:spPr>
          <a:xfrm>
            <a:off x="4409764" y="1793453"/>
            <a:ext cx="3900" cy="837600"/>
          </a:xfrm>
          <a:prstGeom prst="straightConnector1">
            <a:avLst/>
          </a:prstGeom>
          <a:noFill/>
          <a:ln w="28575" cap="flat" cmpd="sng">
            <a:solidFill>
              <a:schemeClr val="lt2"/>
            </a:solidFill>
            <a:prstDash val="dot"/>
            <a:round/>
            <a:headEnd type="none" w="med" len="med"/>
            <a:tailEnd type="none" w="med" len="med"/>
          </a:ln>
        </p:spPr>
      </p:cxnSp>
      <p:sp>
        <p:nvSpPr>
          <p:cNvPr id="282" name="Google Shape;282;p44"/>
          <p:cNvSpPr txBox="1"/>
          <p:nvPr/>
        </p:nvSpPr>
        <p:spPr>
          <a:xfrm>
            <a:off x="3900220" y="629170"/>
            <a:ext cx="1023000" cy="1046700"/>
          </a:xfrm>
          <a:prstGeom prst="rect">
            <a:avLst/>
          </a:prstGeom>
          <a:solidFill>
            <a:srgbClr val="FCE5CD"/>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t>March 15th</a:t>
            </a:r>
            <a:endParaRPr sz="1000" b="1"/>
          </a:p>
          <a:p>
            <a:pPr marL="0" lvl="0" indent="0" algn="ctr" rtl="0">
              <a:spcBef>
                <a:spcPts val="0"/>
              </a:spcBef>
              <a:spcAft>
                <a:spcPts val="0"/>
              </a:spcAft>
              <a:buNone/>
            </a:pPr>
            <a:r>
              <a:rPr lang="en" sz="900"/>
              <a:t>Review and select questions for the discussion with Leaders</a:t>
            </a:r>
            <a:r>
              <a:rPr lang="en" sz="1000"/>
              <a:t>  </a:t>
            </a:r>
            <a:endParaRPr sz="1000"/>
          </a:p>
        </p:txBody>
      </p:sp>
      <p:cxnSp>
        <p:nvCxnSpPr>
          <p:cNvPr id="283" name="Google Shape;283;p44"/>
          <p:cNvCxnSpPr/>
          <p:nvPr/>
        </p:nvCxnSpPr>
        <p:spPr>
          <a:xfrm>
            <a:off x="2263350" y="1943325"/>
            <a:ext cx="396000" cy="0"/>
          </a:xfrm>
          <a:prstGeom prst="straightConnector1">
            <a:avLst/>
          </a:prstGeom>
          <a:noFill/>
          <a:ln w="9525" cap="flat" cmpd="sng">
            <a:solidFill>
              <a:schemeClr val="lt2"/>
            </a:solidFill>
            <a:prstDash val="solid"/>
            <a:round/>
            <a:headEnd type="none" w="med" len="med"/>
            <a:tailEnd type="triangle" w="med" len="med"/>
          </a:ln>
        </p:spPr>
      </p:cxnSp>
      <p:cxnSp>
        <p:nvCxnSpPr>
          <p:cNvPr id="284" name="Google Shape;284;p44"/>
          <p:cNvCxnSpPr/>
          <p:nvPr/>
        </p:nvCxnSpPr>
        <p:spPr>
          <a:xfrm>
            <a:off x="2263350" y="2212250"/>
            <a:ext cx="396000" cy="0"/>
          </a:xfrm>
          <a:prstGeom prst="straightConnector1">
            <a:avLst/>
          </a:prstGeom>
          <a:noFill/>
          <a:ln w="9525" cap="flat" cmpd="sng">
            <a:solidFill>
              <a:schemeClr val="lt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8"/>
        <p:cNvGrpSpPr/>
        <p:nvPr/>
      </p:nvGrpSpPr>
      <p:grpSpPr>
        <a:xfrm>
          <a:off x="0" y="0"/>
          <a:ext cx="0" cy="0"/>
          <a:chOff x="0" y="0"/>
          <a:chExt cx="0" cy="0"/>
        </a:xfrm>
      </p:grpSpPr>
      <p:sp>
        <p:nvSpPr>
          <p:cNvPr id="289" name="Google Shape;28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Things to think about…</a:t>
            </a:r>
            <a:endParaRPr b="1">
              <a:solidFill>
                <a:srgbClr val="000000"/>
              </a:solidFill>
            </a:endParaRPr>
          </a:p>
        </p:txBody>
      </p:sp>
      <p:sp>
        <p:nvSpPr>
          <p:cNvPr id="290" name="Google Shape;290;p45"/>
          <p:cNvSpPr txBox="1">
            <a:spLocks noGrp="1"/>
          </p:cNvSpPr>
          <p:nvPr>
            <p:ph type="body" idx="1"/>
          </p:nvPr>
        </p:nvSpPr>
        <p:spPr>
          <a:xfrm>
            <a:off x="311700" y="1152475"/>
            <a:ext cx="8520600" cy="2228400"/>
          </a:xfrm>
          <a:prstGeom prst="rect">
            <a:avLst/>
          </a:prstGeom>
        </p:spPr>
        <p:txBody>
          <a:bodyPr spcFirstLastPara="1" wrap="square" lIns="91425" tIns="91425" rIns="91425" bIns="91425" anchor="t" anchorCtr="0">
            <a:normAutofit/>
          </a:bodyPr>
          <a:lstStyle/>
          <a:p>
            <a:pPr marL="457200" lvl="0" indent="-342900" algn="l" rtl="0">
              <a:lnSpc>
                <a:spcPct val="200000"/>
              </a:lnSpc>
              <a:spcBef>
                <a:spcPts val="0"/>
              </a:spcBef>
              <a:spcAft>
                <a:spcPts val="0"/>
              </a:spcAft>
              <a:buClr>
                <a:srgbClr val="000000"/>
              </a:buClr>
              <a:buSzPts val="1800"/>
              <a:buChar char="●"/>
            </a:pPr>
            <a:r>
              <a:rPr lang="en">
                <a:solidFill>
                  <a:srgbClr val="000000"/>
                </a:solidFill>
              </a:rPr>
              <a:t>Your lived experience with the issues being discussed</a:t>
            </a:r>
            <a:endParaRPr>
              <a:solidFill>
                <a:srgbClr val="000000"/>
              </a:solidFill>
            </a:endParaRPr>
          </a:p>
          <a:p>
            <a:pPr marL="457200" lvl="0" indent="-342900" algn="l" rtl="0">
              <a:lnSpc>
                <a:spcPct val="200000"/>
              </a:lnSpc>
              <a:spcBef>
                <a:spcPts val="0"/>
              </a:spcBef>
              <a:spcAft>
                <a:spcPts val="0"/>
              </a:spcAft>
              <a:buClr>
                <a:srgbClr val="000000"/>
              </a:buClr>
              <a:buSzPts val="1800"/>
              <a:buChar char="●"/>
            </a:pPr>
            <a:r>
              <a:rPr lang="en">
                <a:solidFill>
                  <a:srgbClr val="000000"/>
                </a:solidFill>
              </a:rPr>
              <a:t>“My child” AND “All children in Fresno County”</a:t>
            </a:r>
            <a:endParaRPr>
              <a:solidFill>
                <a:srgbClr val="000000"/>
              </a:solidFill>
            </a:endParaRPr>
          </a:p>
          <a:p>
            <a:pPr marL="457200" lvl="0" indent="-342900" algn="l" rtl="0">
              <a:lnSpc>
                <a:spcPct val="200000"/>
              </a:lnSpc>
              <a:spcBef>
                <a:spcPts val="0"/>
              </a:spcBef>
              <a:spcAft>
                <a:spcPts val="0"/>
              </a:spcAft>
              <a:buClr>
                <a:srgbClr val="000000"/>
              </a:buClr>
              <a:buSzPts val="1800"/>
              <a:buChar char="●"/>
            </a:pPr>
            <a:r>
              <a:rPr lang="en">
                <a:solidFill>
                  <a:srgbClr val="000000"/>
                </a:solidFill>
              </a:rPr>
              <a:t>Level of systems: Neighborhood, City, County, Region, State, or National</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Hearing perspectives from people who are different than you</a:t>
            </a:r>
            <a:endParaRPr>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1158</Words>
  <Application>Microsoft Office PowerPoint</Application>
  <PresentationFormat>On-screen Show (16:9)</PresentationFormat>
  <Paragraphs>153</Paragraphs>
  <Slides>14</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Calibri</vt:lpstr>
      <vt:lpstr>Arial</vt:lpstr>
      <vt:lpstr>Times New Roman</vt:lpstr>
      <vt:lpstr>Arimo</vt:lpstr>
      <vt:lpstr>Simple Light</vt:lpstr>
      <vt:lpstr>Simple Dark</vt:lpstr>
      <vt:lpstr>Office Theme</vt:lpstr>
      <vt:lpstr>PowerPoint Presentation</vt:lpstr>
      <vt:lpstr>Welcome, Instructions for Zoom Bienvenidos, Instrucciones para Zoom</vt:lpstr>
      <vt:lpstr>AGENDA</vt:lpstr>
      <vt:lpstr>Let’s review our Norms... </vt:lpstr>
      <vt:lpstr>OUTCOME FOR ISSUE CAUCUS BREAKOUT GROUPS </vt:lpstr>
      <vt:lpstr>Grounding Question and Reflection Ho</vt:lpstr>
      <vt:lpstr>PowerPoint Presentation</vt:lpstr>
      <vt:lpstr>Residents Council Timeline (Jan 2022-May 2022)</vt:lpstr>
      <vt:lpstr>Things to think about…</vt:lpstr>
      <vt:lpstr>BREAKOUT TIME</vt:lpstr>
      <vt:lpstr>Share a quick report from your Issue Caucus</vt:lpstr>
      <vt:lpstr>What to Expect Next</vt:lpstr>
      <vt:lpstr>Homework Ho</vt:lpstr>
      <vt:lpstr>Next Residents Council Meeting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modified xsi:type="dcterms:W3CDTF">2022-02-10T03:29:06Z</dcterms:modified>
  <cp:category/>
</cp:coreProperties>
</file>